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7" r:id="rId4"/>
    <p:sldId id="281" r:id="rId5"/>
    <p:sldId id="268" r:id="rId6"/>
    <p:sldId id="272" r:id="rId7"/>
    <p:sldId id="273" r:id="rId8"/>
    <p:sldId id="274" r:id="rId9"/>
    <p:sldId id="275" r:id="rId10"/>
    <p:sldId id="276" r:id="rId11"/>
    <p:sldId id="267" r:id="rId12"/>
    <p:sldId id="279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CCAD1-A2F1-4FB8-AFD8-5207D190377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FCE29CA-3A6F-4007-BC29-E2CED55F7BA9}">
      <dgm:prSet custT="1"/>
      <dgm:spPr/>
      <dgm:t>
        <a:bodyPr/>
        <a:lstStyle/>
        <a:p>
          <a:r>
            <a:rPr lang="en-US" sz="2400" b="1" i="1" dirty="0"/>
            <a:t>Integrity</a:t>
          </a:r>
          <a:r>
            <a:rPr lang="en-US" sz="2400" b="0" i="0" dirty="0"/>
            <a:t> </a:t>
          </a:r>
          <a:r>
            <a:rPr lang="en-US" sz="1800" b="0" i="0" dirty="0"/>
            <a:t>Demonstrating integrity through ethical, transparent, and well-intentioned decisions for the Ophthalmic Community and the Patients it serves </a:t>
          </a:r>
          <a:endParaRPr lang="en-US" sz="1800" dirty="0"/>
        </a:p>
      </dgm:t>
    </dgm:pt>
    <dgm:pt modelId="{E44438F4-064F-4928-9412-ACBEED08884F}" type="parTrans" cxnId="{93BA170C-69BF-45D2-8B07-351EBC2FF77A}">
      <dgm:prSet/>
      <dgm:spPr/>
      <dgm:t>
        <a:bodyPr/>
        <a:lstStyle/>
        <a:p>
          <a:endParaRPr lang="en-US"/>
        </a:p>
      </dgm:t>
    </dgm:pt>
    <dgm:pt modelId="{71A728A6-6F8F-43AC-9883-945684A3C0B8}" type="sibTrans" cxnId="{93BA170C-69BF-45D2-8B07-351EBC2FF77A}">
      <dgm:prSet/>
      <dgm:spPr/>
      <dgm:t>
        <a:bodyPr/>
        <a:lstStyle/>
        <a:p>
          <a:endParaRPr lang="en-US"/>
        </a:p>
      </dgm:t>
    </dgm:pt>
    <dgm:pt modelId="{6DC65513-AA3E-42CD-9976-C0261E9AC582}">
      <dgm:prSet custT="1"/>
      <dgm:spPr/>
      <dgm:t>
        <a:bodyPr/>
        <a:lstStyle/>
        <a:p>
          <a:r>
            <a:rPr lang="en-US" sz="2400" b="1" i="1" dirty="0"/>
            <a:t>Knowledge</a:t>
          </a:r>
          <a:r>
            <a:rPr lang="en-US" sz="2400" b="0" i="0" dirty="0"/>
            <a:t> </a:t>
          </a:r>
          <a:r>
            <a:rPr lang="en-US" sz="1800" b="0" i="0" dirty="0"/>
            <a:t>Assuring knowledge of Ophthalmic Professionals through evidence-based competency, education, and mentorship </a:t>
          </a:r>
          <a:endParaRPr lang="en-US" sz="1800" dirty="0"/>
        </a:p>
      </dgm:t>
    </dgm:pt>
    <dgm:pt modelId="{D3769B83-79EB-488B-A7EE-EB844493BA52}" type="parTrans" cxnId="{9F84F69F-AEDE-45E0-95C7-47801207BC1D}">
      <dgm:prSet/>
      <dgm:spPr/>
      <dgm:t>
        <a:bodyPr/>
        <a:lstStyle/>
        <a:p>
          <a:endParaRPr lang="en-US"/>
        </a:p>
      </dgm:t>
    </dgm:pt>
    <dgm:pt modelId="{62BCEA9A-710E-4B34-A760-007B8700D0E2}" type="sibTrans" cxnId="{9F84F69F-AEDE-45E0-95C7-47801207BC1D}">
      <dgm:prSet/>
      <dgm:spPr/>
      <dgm:t>
        <a:bodyPr/>
        <a:lstStyle/>
        <a:p>
          <a:endParaRPr lang="en-US"/>
        </a:p>
      </dgm:t>
    </dgm:pt>
    <dgm:pt modelId="{6D23AEF8-7254-44B9-BC12-BD60B7DF095F}">
      <dgm:prSet custT="1"/>
      <dgm:spPr/>
      <dgm:t>
        <a:bodyPr/>
        <a:lstStyle/>
        <a:p>
          <a:r>
            <a:rPr lang="en-US" sz="2400" b="1" i="1" dirty="0"/>
            <a:t>Advocacy</a:t>
          </a:r>
          <a:r>
            <a:rPr lang="en-US" sz="2400" b="1" i="0" dirty="0"/>
            <a:t> </a:t>
          </a:r>
          <a:r>
            <a:rPr lang="en-US" sz="1900" b="0" i="0" dirty="0"/>
            <a:t>Championing competent eye care professionals </a:t>
          </a:r>
          <a:endParaRPr lang="en-US" sz="1900" dirty="0"/>
        </a:p>
      </dgm:t>
    </dgm:pt>
    <dgm:pt modelId="{CEE4E077-C840-4900-893E-DFCA7F2DA529}" type="parTrans" cxnId="{110E325C-7933-45E1-9854-194B45C5E0FB}">
      <dgm:prSet/>
      <dgm:spPr/>
      <dgm:t>
        <a:bodyPr/>
        <a:lstStyle/>
        <a:p>
          <a:endParaRPr lang="en-US"/>
        </a:p>
      </dgm:t>
    </dgm:pt>
    <dgm:pt modelId="{50052BDC-AAA3-432E-8D77-3EB45D150E64}" type="sibTrans" cxnId="{110E325C-7933-45E1-9854-194B45C5E0FB}">
      <dgm:prSet/>
      <dgm:spPr/>
      <dgm:t>
        <a:bodyPr/>
        <a:lstStyle/>
        <a:p>
          <a:endParaRPr lang="en-US"/>
        </a:p>
      </dgm:t>
    </dgm:pt>
    <dgm:pt modelId="{39787BC5-1982-444C-ADF9-C2FBC2E01924}">
      <dgm:prSet custT="1"/>
      <dgm:spPr/>
      <dgm:t>
        <a:bodyPr/>
        <a:lstStyle/>
        <a:p>
          <a:pPr>
            <a:spcAft>
              <a:spcPts val="42"/>
            </a:spcAft>
          </a:pPr>
          <a:r>
            <a:rPr lang="en-US" sz="2400" b="1" i="1" dirty="0"/>
            <a:t>Unity</a:t>
          </a:r>
          <a:endParaRPr lang="en-US" sz="2400" b="0" i="0" dirty="0"/>
        </a:p>
        <a:p>
          <a:pPr>
            <a:spcAft>
              <a:spcPts val="42"/>
            </a:spcAft>
          </a:pPr>
          <a:r>
            <a:rPr lang="en-US" sz="1900" b="0" i="0" dirty="0"/>
            <a:t>Assuring a diverse community of Ophthalmic Professionals collaborating for a common synergistic goal </a:t>
          </a:r>
          <a:endParaRPr lang="en-US" sz="1900" dirty="0"/>
        </a:p>
      </dgm:t>
    </dgm:pt>
    <dgm:pt modelId="{D1F2F881-9B23-4FA0-80F3-4881C581CB96}" type="parTrans" cxnId="{3193B540-32ED-4D50-A8E8-EC17867E468D}">
      <dgm:prSet/>
      <dgm:spPr/>
      <dgm:t>
        <a:bodyPr/>
        <a:lstStyle/>
        <a:p>
          <a:endParaRPr lang="en-US"/>
        </a:p>
      </dgm:t>
    </dgm:pt>
    <dgm:pt modelId="{428ACFD6-0C0D-4723-ADE0-5A9804CEECAB}" type="sibTrans" cxnId="{3193B540-32ED-4D50-A8E8-EC17867E468D}">
      <dgm:prSet/>
      <dgm:spPr/>
      <dgm:t>
        <a:bodyPr/>
        <a:lstStyle/>
        <a:p>
          <a:endParaRPr lang="en-US"/>
        </a:p>
      </dgm:t>
    </dgm:pt>
    <dgm:pt modelId="{1C371C9E-C12E-43AF-BA4F-3D127BAFF340}">
      <dgm:prSet custT="1"/>
      <dgm:spPr/>
      <dgm:t>
        <a:bodyPr/>
        <a:lstStyle/>
        <a:p>
          <a:r>
            <a:rPr lang="en-US" sz="2400" b="1" i="1" dirty="0"/>
            <a:t>Communication</a:t>
          </a:r>
          <a:r>
            <a:rPr lang="en-US" sz="2400" b="0" i="0" dirty="0"/>
            <a:t> </a:t>
          </a:r>
          <a:r>
            <a:rPr lang="en-US" sz="1900" b="0" i="0" dirty="0"/>
            <a:t>Give open, honest and respectful communication to the Optical industry at large </a:t>
          </a:r>
          <a:endParaRPr lang="en-US" sz="1900" dirty="0"/>
        </a:p>
      </dgm:t>
    </dgm:pt>
    <dgm:pt modelId="{3AEA06E6-2A7B-4255-B113-5C78F91FF555}" type="parTrans" cxnId="{29F70CCC-F9CA-4F4A-B27B-4988B5DED4D1}">
      <dgm:prSet/>
      <dgm:spPr/>
      <dgm:t>
        <a:bodyPr/>
        <a:lstStyle/>
        <a:p>
          <a:endParaRPr lang="en-US"/>
        </a:p>
      </dgm:t>
    </dgm:pt>
    <dgm:pt modelId="{E2F3AA11-2F0C-4E7F-A5CF-0047A48BE3D5}" type="sibTrans" cxnId="{29F70CCC-F9CA-4F4A-B27B-4988B5DED4D1}">
      <dgm:prSet/>
      <dgm:spPr/>
      <dgm:t>
        <a:bodyPr/>
        <a:lstStyle/>
        <a:p>
          <a:endParaRPr lang="en-US"/>
        </a:p>
      </dgm:t>
    </dgm:pt>
    <dgm:pt modelId="{22452554-3934-4316-9836-A1143BB34F89}" type="pres">
      <dgm:prSet presAssocID="{F64CCAD1-A2F1-4FB8-AFD8-5207D1903775}" presName="root" presStyleCnt="0">
        <dgm:presLayoutVars>
          <dgm:dir/>
          <dgm:resizeHandles val="exact"/>
        </dgm:presLayoutVars>
      </dgm:prSet>
      <dgm:spPr/>
    </dgm:pt>
    <dgm:pt modelId="{8711B6D5-370E-4CC4-ADFD-EEB15EE4825A}" type="pres">
      <dgm:prSet presAssocID="{3FCE29CA-3A6F-4007-BC29-E2CED55F7BA9}" presName="compNode" presStyleCnt="0"/>
      <dgm:spPr/>
    </dgm:pt>
    <dgm:pt modelId="{4C1C4AC5-985E-44FC-A44E-0E2496299F9D}" type="pres">
      <dgm:prSet presAssocID="{3FCE29CA-3A6F-4007-BC29-E2CED55F7BA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78B1B926-5CD1-4F36-B882-307F15CFABEF}" type="pres">
      <dgm:prSet presAssocID="{3FCE29CA-3A6F-4007-BC29-E2CED55F7BA9}" presName="spaceRect" presStyleCnt="0"/>
      <dgm:spPr/>
    </dgm:pt>
    <dgm:pt modelId="{9D908E10-3C59-48FC-8493-9962275D1417}" type="pres">
      <dgm:prSet presAssocID="{3FCE29CA-3A6F-4007-BC29-E2CED55F7BA9}" presName="textRect" presStyleLbl="revTx" presStyleIdx="0" presStyleCnt="5" custScaleX="115132">
        <dgm:presLayoutVars>
          <dgm:chMax val="1"/>
          <dgm:chPref val="1"/>
        </dgm:presLayoutVars>
      </dgm:prSet>
      <dgm:spPr/>
    </dgm:pt>
    <dgm:pt modelId="{23F8A7D7-CE8E-41D2-8413-83437B3C1430}" type="pres">
      <dgm:prSet presAssocID="{71A728A6-6F8F-43AC-9883-945684A3C0B8}" presName="sibTrans" presStyleCnt="0"/>
      <dgm:spPr/>
    </dgm:pt>
    <dgm:pt modelId="{695633B1-C359-4E4A-B9FF-A08814D6C81E}" type="pres">
      <dgm:prSet presAssocID="{6DC65513-AA3E-42CD-9976-C0261E9AC582}" presName="compNode" presStyleCnt="0"/>
      <dgm:spPr/>
    </dgm:pt>
    <dgm:pt modelId="{9F300F04-19F5-41BD-A44F-E55940EE79B0}" type="pres">
      <dgm:prSet presAssocID="{6DC65513-AA3E-42CD-9976-C0261E9AC58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D9A0207-77F1-47F4-8A74-CE19EF2FD56C}" type="pres">
      <dgm:prSet presAssocID="{6DC65513-AA3E-42CD-9976-C0261E9AC582}" presName="spaceRect" presStyleCnt="0"/>
      <dgm:spPr/>
    </dgm:pt>
    <dgm:pt modelId="{BC95D475-A161-4573-819C-89EC3113BC8C}" type="pres">
      <dgm:prSet presAssocID="{6DC65513-AA3E-42CD-9976-C0261E9AC582}" presName="textRect" presStyleLbl="revTx" presStyleIdx="1" presStyleCnt="5">
        <dgm:presLayoutVars>
          <dgm:chMax val="1"/>
          <dgm:chPref val="1"/>
        </dgm:presLayoutVars>
      </dgm:prSet>
      <dgm:spPr/>
    </dgm:pt>
    <dgm:pt modelId="{D123FC75-3E6F-49EF-9C46-1BB55212FB9C}" type="pres">
      <dgm:prSet presAssocID="{62BCEA9A-710E-4B34-A760-007B8700D0E2}" presName="sibTrans" presStyleCnt="0"/>
      <dgm:spPr/>
    </dgm:pt>
    <dgm:pt modelId="{A67A6209-1D90-4B67-91C1-16E0A8C20518}" type="pres">
      <dgm:prSet presAssocID="{6D23AEF8-7254-44B9-BC12-BD60B7DF095F}" presName="compNode" presStyleCnt="0"/>
      <dgm:spPr/>
    </dgm:pt>
    <dgm:pt modelId="{CD2742F1-5BCD-40EE-A798-61199FCBBE9F}" type="pres">
      <dgm:prSet presAssocID="{6D23AEF8-7254-44B9-BC12-BD60B7DF095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A961F8D1-0312-46D2-9CCB-84E1D134B99F}" type="pres">
      <dgm:prSet presAssocID="{6D23AEF8-7254-44B9-BC12-BD60B7DF095F}" presName="spaceRect" presStyleCnt="0"/>
      <dgm:spPr/>
    </dgm:pt>
    <dgm:pt modelId="{3BAE7F6F-78F1-4FDF-9A8A-F26CB4A21871}" type="pres">
      <dgm:prSet presAssocID="{6D23AEF8-7254-44B9-BC12-BD60B7DF095F}" presName="textRect" presStyleLbl="revTx" presStyleIdx="2" presStyleCnt="5">
        <dgm:presLayoutVars>
          <dgm:chMax val="1"/>
          <dgm:chPref val="1"/>
        </dgm:presLayoutVars>
      </dgm:prSet>
      <dgm:spPr/>
    </dgm:pt>
    <dgm:pt modelId="{865B8FF1-090E-4FBA-9812-526ECA1B53FC}" type="pres">
      <dgm:prSet presAssocID="{50052BDC-AAA3-432E-8D77-3EB45D150E64}" presName="sibTrans" presStyleCnt="0"/>
      <dgm:spPr/>
    </dgm:pt>
    <dgm:pt modelId="{01FFEC2B-5A8C-48E0-9367-8F127A0C88DA}" type="pres">
      <dgm:prSet presAssocID="{39787BC5-1982-444C-ADF9-C2FBC2E01924}" presName="compNode" presStyleCnt="0"/>
      <dgm:spPr/>
    </dgm:pt>
    <dgm:pt modelId="{37FCBDC8-1939-4D09-A8F1-A9244BE83D63}" type="pres">
      <dgm:prSet presAssocID="{39787BC5-1982-444C-ADF9-C2FBC2E0192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FF953DE-05C3-4306-9EF5-F4B1B27E8E08}" type="pres">
      <dgm:prSet presAssocID="{39787BC5-1982-444C-ADF9-C2FBC2E01924}" presName="spaceRect" presStyleCnt="0"/>
      <dgm:spPr/>
    </dgm:pt>
    <dgm:pt modelId="{9112448B-9825-4C6D-AD25-E0DFE82F99D9}" type="pres">
      <dgm:prSet presAssocID="{39787BC5-1982-444C-ADF9-C2FBC2E01924}" presName="textRect" presStyleLbl="revTx" presStyleIdx="3" presStyleCnt="5">
        <dgm:presLayoutVars>
          <dgm:chMax val="1"/>
          <dgm:chPref val="1"/>
        </dgm:presLayoutVars>
      </dgm:prSet>
      <dgm:spPr/>
    </dgm:pt>
    <dgm:pt modelId="{D99B7A22-E1C2-4DF9-A843-C447D1056A1F}" type="pres">
      <dgm:prSet presAssocID="{428ACFD6-0C0D-4723-ADE0-5A9804CEECAB}" presName="sibTrans" presStyleCnt="0"/>
      <dgm:spPr/>
    </dgm:pt>
    <dgm:pt modelId="{F93459BB-7E4F-4C78-8E8E-C7E3472EB9A3}" type="pres">
      <dgm:prSet presAssocID="{1C371C9E-C12E-43AF-BA4F-3D127BAFF340}" presName="compNode" presStyleCnt="0"/>
      <dgm:spPr/>
    </dgm:pt>
    <dgm:pt modelId="{178DD75B-9444-459F-996C-266FBA699CAD}" type="pres">
      <dgm:prSet presAssocID="{1C371C9E-C12E-43AF-BA4F-3D127BAFF34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7445D63-37BF-4455-8A1D-328F53907093}" type="pres">
      <dgm:prSet presAssocID="{1C371C9E-C12E-43AF-BA4F-3D127BAFF340}" presName="spaceRect" presStyleCnt="0"/>
      <dgm:spPr/>
    </dgm:pt>
    <dgm:pt modelId="{BFC4EAFC-AA19-439C-A65D-2E0CFB9FA42D}" type="pres">
      <dgm:prSet presAssocID="{1C371C9E-C12E-43AF-BA4F-3D127BAFF340}" presName="textRect" presStyleLbl="revTx" presStyleIdx="4" presStyleCnt="5" custScaleX="125107">
        <dgm:presLayoutVars>
          <dgm:chMax val="1"/>
          <dgm:chPref val="1"/>
        </dgm:presLayoutVars>
      </dgm:prSet>
      <dgm:spPr/>
    </dgm:pt>
  </dgm:ptLst>
  <dgm:cxnLst>
    <dgm:cxn modelId="{93BA170C-69BF-45D2-8B07-351EBC2FF77A}" srcId="{F64CCAD1-A2F1-4FB8-AFD8-5207D1903775}" destId="{3FCE29CA-3A6F-4007-BC29-E2CED55F7BA9}" srcOrd="0" destOrd="0" parTransId="{E44438F4-064F-4928-9412-ACBEED08884F}" sibTransId="{71A728A6-6F8F-43AC-9883-945684A3C0B8}"/>
    <dgm:cxn modelId="{1EA4ED35-86E9-4695-AC4A-3CE2F9B56E78}" type="presOf" srcId="{6D23AEF8-7254-44B9-BC12-BD60B7DF095F}" destId="{3BAE7F6F-78F1-4FDF-9A8A-F26CB4A21871}" srcOrd="0" destOrd="0" presId="urn:microsoft.com/office/officeart/2018/2/layout/IconLabelList"/>
    <dgm:cxn modelId="{3193B540-32ED-4D50-A8E8-EC17867E468D}" srcId="{F64CCAD1-A2F1-4FB8-AFD8-5207D1903775}" destId="{39787BC5-1982-444C-ADF9-C2FBC2E01924}" srcOrd="3" destOrd="0" parTransId="{D1F2F881-9B23-4FA0-80F3-4881C581CB96}" sibTransId="{428ACFD6-0C0D-4723-ADE0-5A9804CEECAB}"/>
    <dgm:cxn modelId="{110E325C-7933-45E1-9854-194B45C5E0FB}" srcId="{F64CCAD1-A2F1-4FB8-AFD8-5207D1903775}" destId="{6D23AEF8-7254-44B9-BC12-BD60B7DF095F}" srcOrd="2" destOrd="0" parTransId="{CEE4E077-C840-4900-893E-DFCA7F2DA529}" sibTransId="{50052BDC-AAA3-432E-8D77-3EB45D150E64}"/>
    <dgm:cxn modelId="{E2AB9A43-5C66-4A33-92C2-2455CD3B05B5}" type="presOf" srcId="{3FCE29CA-3A6F-4007-BC29-E2CED55F7BA9}" destId="{9D908E10-3C59-48FC-8493-9962275D1417}" srcOrd="0" destOrd="0" presId="urn:microsoft.com/office/officeart/2018/2/layout/IconLabelList"/>
    <dgm:cxn modelId="{97989766-0811-4CC7-AEF4-8C5C2D5E2B59}" type="presOf" srcId="{F64CCAD1-A2F1-4FB8-AFD8-5207D1903775}" destId="{22452554-3934-4316-9836-A1143BB34F89}" srcOrd="0" destOrd="0" presId="urn:microsoft.com/office/officeart/2018/2/layout/IconLabelList"/>
    <dgm:cxn modelId="{31653D58-86CD-41ED-8962-E8472AC9D925}" type="presOf" srcId="{39787BC5-1982-444C-ADF9-C2FBC2E01924}" destId="{9112448B-9825-4C6D-AD25-E0DFE82F99D9}" srcOrd="0" destOrd="0" presId="urn:microsoft.com/office/officeart/2018/2/layout/IconLabelList"/>
    <dgm:cxn modelId="{9F84F69F-AEDE-45E0-95C7-47801207BC1D}" srcId="{F64CCAD1-A2F1-4FB8-AFD8-5207D1903775}" destId="{6DC65513-AA3E-42CD-9976-C0261E9AC582}" srcOrd="1" destOrd="0" parTransId="{D3769B83-79EB-488B-A7EE-EB844493BA52}" sibTransId="{62BCEA9A-710E-4B34-A760-007B8700D0E2}"/>
    <dgm:cxn modelId="{4D7A89CA-D2A4-4739-8E1A-0423B7F29A3C}" type="presOf" srcId="{6DC65513-AA3E-42CD-9976-C0261E9AC582}" destId="{BC95D475-A161-4573-819C-89EC3113BC8C}" srcOrd="0" destOrd="0" presId="urn:microsoft.com/office/officeart/2018/2/layout/IconLabelList"/>
    <dgm:cxn modelId="{29F70CCC-F9CA-4F4A-B27B-4988B5DED4D1}" srcId="{F64CCAD1-A2F1-4FB8-AFD8-5207D1903775}" destId="{1C371C9E-C12E-43AF-BA4F-3D127BAFF340}" srcOrd="4" destOrd="0" parTransId="{3AEA06E6-2A7B-4255-B113-5C78F91FF555}" sibTransId="{E2F3AA11-2F0C-4E7F-A5CF-0047A48BE3D5}"/>
    <dgm:cxn modelId="{35409EF9-08C1-4440-A070-C1C42DB76577}" type="presOf" srcId="{1C371C9E-C12E-43AF-BA4F-3D127BAFF340}" destId="{BFC4EAFC-AA19-439C-A65D-2E0CFB9FA42D}" srcOrd="0" destOrd="0" presId="urn:microsoft.com/office/officeart/2018/2/layout/IconLabelList"/>
    <dgm:cxn modelId="{F585CDA9-9E69-4546-AA5A-A92331352BD5}" type="presParOf" srcId="{22452554-3934-4316-9836-A1143BB34F89}" destId="{8711B6D5-370E-4CC4-ADFD-EEB15EE4825A}" srcOrd="0" destOrd="0" presId="urn:microsoft.com/office/officeart/2018/2/layout/IconLabelList"/>
    <dgm:cxn modelId="{76133AB2-4AAC-4835-B47D-5433C3118937}" type="presParOf" srcId="{8711B6D5-370E-4CC4-ADFD-EEB15EE4825A}" destId="{4C1C4AC5-985E-44FC-A44E-0E2496299F9D}" srcOrd="0" destOrd="0" presId="urn:microsoft.com/office/officeart/2018/2/layout/IconLabelList"/>
    <dgm:cxn modelId="{FAE589BD-CC2C-4B5F-AB3F-86DA71C2CB18}" type="presParOf" srcId="{8711B6D5-370E-4CC4-ADFD-EEB15EE4825A}" destId="{78B1B926-5CD1-4F36-B882-307F15CFABEF}" srcOrd="1" destOrd="0" presId="urn:microsoft.com/office/officeart/2018/2/layout/IconLabelList"/>
    <dgm:cxn modelId="{60309B3E-5CE2-465C-A2C7-A6A513B58F87}" type="presParOf" srcId="{8711B6D5-370E-4CC4-ADFD-EEB15EE4825A}" destId="{9D908E10-3C59-48FC-8493-9962275D1417}" srcOrd="2" destOrd="0" presId="urn:microsoft.com/office/officeart/2018/2/layout/IconLabelList"/>
    <dgm:cxn modelId="{DA97F0F5-778E-4921-985E-9EFBCEC50055}" type="presParOf" srcId="{22452554-3934-4316-9836-A1143BB34F89}" destId="{23F8A7D7-CE8E-41D2-8413-83437B3C1430}" srcOrd="1" destOrd="0" presId="urn:microsoft.com/office/officeart/2018/2/layout/IconLabelList"/>
    <dgm:cxn modelId="{F8086E87-BA3E-4CB6-9059-2FA286E64D90}" type="presParOf" srcId="{22452554-3934-4316-9836-A1143BB34F89}" destId="{695633B1-C359-4E4A-B9FF-A08814D6C81E}" srcOrd="2" destOrd="0" presId="urn:microsoft.com/office/officeart/2018/2/layout/IconLabelList"/>
    <dgm:cxn modelId="{70BBE441-E494-4FC8-B013-B872B4995C58}" type="presParOf" srcId="{695633B1-C359-4E4A-B9FF-A08814D6C81E}" destId="{9F300F04-19F5-41BD-A44F-E55940EE79B0}" srcOrd="0" destOrd="0" presId="urn:microsoft.com/office/officeart/2018/2/layout/IconLabelList"/>
    <dgm:cxn modelId="{F988975A-BA7E-44BF-9C9A-03047B827B73}" type="presParOf" srcId="{695633B1-C359-4E4A-B9FF-A08814D6C81E}" destId="{4D9A0207-77F1-47F4-8A74-CE19EF2FD56C}" srcOrd="1" destOrd="0" presId="urn:microsoft.com/office/officeart/2018/2/layout/IconLabelList"/>
    <dgm:cxn modelId="{CA9A5C85-D680-4A12-9AD4-D00E18027080}" type="presParOf" srcId="{695633B1-C359-4E4A-B9FF-A08814D6C81E}" destId="{BC95D475-A161-4573-819C-89EC3113BC8C}" srcOrd="2" destOrd="0" presId="urn:microsoft.com/office/officeart/2018/2/layout/IconLabelList"/>
    <dgm:cxn modelId="{CD6CB509-5CEF-4A76-94DE-560380CC35F4}" type="presParOf" srcId="{22452554-3934-4316-9836-A1143BB34F89}" destId="{D123FC75-3E6F-49EF-9C46-1BB55212FB9C}" srcOrd="3" destOrd="0" presId="urn:microsoft.com/office/officeart/2018/2/layout/IconLabelList"/>
    <dgm:cxn modelId="{4A6E78DA-B714-4131-BA3E-470DB46EA300}" type="presParOf" srcId="{22452554-3934-4316-9836-A1143BB34F89}" destId="{A67A6209-1D90-4B67-91C1-16E0A8C20518}" srcOrd="4" destOrd="0" presId="urn:microsoft.com/office/officeart/2018/2/layout/IconLabelList"/>
    <dgm:cxn modelId="{03CC74CA-DF20-4F49-98A0-46F90731B3CC}" type="presParOf" srcId="{A67A6209-1D90-4B67-91C1-16E0A8C20518}" destId="{CD2742F1-5BCD-40EE-A798-61199FCBBE9F}" srcOrd="0" destOrd="0" presId="urn:microsoft.com/office/officeart/2018/2/layout/IconLabelList"/>
    <dgm:cxn modelId="{1154CD9F-DB52-4EBF-A7D7-CA04DBC83D57}" type="presParOf" srcId="{A67A6209-1D90-4B67-91C1-16E0A8C20518}" destId="{A961F8D1-0312-46D2-9CCB-84E1D134B99F}" srcOrd="1" destOrd="0" presId="urn:microsoft.com/office/officeart/2018/2/layout/IconLabelList"/>
    <dgm:cxn modelId="{859C5EAE-80E4-4FD2-A862-9A8E7621BF61}" type="presParOf" srcId="{A67A6209-1D90-4B67-91C1-16E0A8C20518}" destId="{3BAE7F6F-78F1-4FDF-9A8A-F26CB4A21871}" srcOrd="2" destOrd="0" presId="urn:microsoft.com/office/officeart/2018/2/layout/IconLabelList"/>
    <dgm:cxn modelId="{E29DB495-825E-43B9-88AF-6C08EB7D73D2}" type="presParOf" srcId="{22452554-3934-4316-9836-A1143BB34F89}" destId="{865B8FF1-090E-4FBA-9812-526ECA1B53FC}" srcOrd="5" destOrd="0" presId="urn:microsoft.com/office/officeart/2018/2/layout/IconLabelList"/>
    <dgm:cxn modelId="{F8D28F2B-0E1C-4540-8D86-7E0C5861C1AB}" type="presParOf" srcId="{22452554-3934-4316-9836-A1143BB34F89}" destId="{01FFEC2B-5A8C-48E0-9367-8F127A0C88DA}" srcOrd="6" destOrd="0" presId="urn:microsoft.com/office/officeart/2018/2/layout/IconLabelList"/>
    <dgm:cxn modelId="{10F2C3A0-1DAD-4614-B518-9B969332BDA3}" type="presParOf" srcId="{01FFEC2B-5A8C-48E0-9367-8F127A0C88DA}" destId="{37FCBDC8-1939-4D09-A8F1-A9244BE83D63}" srcOrd="0" destOrd="0" presId="urn:microsoft.com/office/officeart/2018/2/layout/IconLabelList"/>
    <dgm:cxn modelId="{94D95C01-932B-40BE-B9D1-2A26AE64AD63}" type="presParOf" srcId="{01FFEC2B-5A8C-48E0-9367-8F127A0C88DA}" destId="{9FF953DE-05C3-4306-9EF5-F4B1B27E8E08}" srcOrd="1" destOrd="0" presId="urn:microsoft.com/office/officeart/2018/2/layout/IconLabelList"/>
    <dgm:cxn modelId="{31762D40-B346-4AB1-A333-1B8D572D534E}" type="presParOf" srcId="{01FFEC2B-5A8C-48E0-9367-8F127A0C88DA}" destId="{9112448B-9825-4C6D-AD25-E0DFE82F99D9}" srcOrd="2" destOrd="0" presId="urn:microsoft.com/office/officeart/2018/2/layout/IconLabelList"/>
    <dgm:cxn modelId="{F964FFD7-FB5E-43CB-BB6D-B6A646E61E26}" type="presParOf" srcId="{22452554-3934-4316-9836-A1143BB34F89}" destId="{D99B7A22-E1C2-4DF9-A843-C447D1056A1F}" srcOrd="7" destOrd="0" presId="urn:microsoft.com/office/officeart/2018/2/layout/IconLabelList"/>
    <dgm:cxn modelId="{4B666B58-E8A6-4B3C-B5EB-DA728D8CE2D2}" type="presParOf" srcId="{22452554-3934-4316-9836-A1143BB34F89}" destId="{F93459BB-7E4F-4C78-8E8E-C7E3472EB9A3}" srcOrd="8" destOrd="0" presId="urn:microsoft.com/office/officeart/2018/2/layout/IconLabelList"/>
    <dgm:cxn modelId="{F57DF1E8-CC08-4B4E-B6A2-202B0A228962}" type="presParOf" srcId="{F93459BB-7E4F-4C78-8E8E-C7E3472EB9A3}" destId="{178DD75B-9444-459F-996C-266FBA699CAD}" srcOrd="0" destOrd="0" presId="urn:microsoft.com/office/officeart/2018/2/layout/IconLabelList"/>
    <dgm:cxn modelId="{A36B31CF-828E-4D4E-9733-81B710397EBC}" type="presParOf" srcId="{F93459BB-7E4F-4C78-8E8E-C7E3472EB9A3}" destId="{E7445D63-37BF-4455-8A1D-328F53907093}" srcOrd="1" destOrd="0" presId="urn:microsoft.com/office/officeart/2018/2/layout/IconLabelList"/>
    <dgm:cxn modelId="{7905120C-C7F8-429E-8FDF-8110EBA2D873}" type="presParOf" srcId="{F93459BB-7E4F-4C78-8E8E-C7E3472EB9A3}" destId="{BFC4EAFC-AA19-439C-A65D-2E0CFB9FA42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7E4B3-D50D-469C-8CE9-D59A1FF77DE9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95FC59-FB90-4491-99F8-F589D967AB6E}">
      <dgm:prSet custT="1"/>
      <dgm:spPr/>
      <dgm:t>
        <a:bodyPr/>
        <a:lstStyle/>
        <a:p>
          <a:r>
            <a:rPr lang="en-US" sz="1600" b="0" i="0" dirty="0"/>
            <a:t>Establish, Support, and Strengthen Partner Associations </a:t>
          </a:r>
          <a:endParaRPr lang="en-US" sz="1600" dirty="0"/>
        </a:p>
      </dgm:t>
    </dgm:pt>
    <dgm:pt modelId="{860C4208-19ED-4833-84C4-360C9BB628DD}" type="parTrans" cxnId="{47CA8EE4-90D3-463C-9371-DBDB81358106}">
      <dgm:prSet/>
      <dgm:spPr/>
      <dgm:t>
        <a:bodyPr/>
        <a:lstStyle/>
        <a:p>
          <a:endParaRPr lang="en-US"/>
        </a:p>
      </dgm:t>
    </dgm:pt>
    <dgm:pt modelId="{0E2153EF-D673-49A8-8191-0795B5D8E49F}" type="sibTrans" cxnId="{47CA8EE4-90D3-463C-9371-DBDB81358106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17717229-7FAD-4520-9C0C-4655FF70E4D4}">
      <dgm:prSet custT="1"/>
      <dgm:spPr/>
      <dgm:t>
        <a:bodyPr/>
        <a:lstStyle/>
        <a:p>
          <a:r>
            <a:rPr lang="en-US" sz="1600" b="0" i="0" dirty="0"/>
            <a:t>Concerted Advocacy to End Deregulation, Promote Licensure, and Protect the Profession </a:t>
          </a:r>
          <a:endParaRPr lang="en-US" sz="1600" dirty="0"/>
        </a:p>
      </dgm:t>
    </dgm:pt>
    <dgm:pt modelId="{62CD7EAE-22DF-4232-B1A7-46DB3222AAB4}" type="parTrans" cxnId="{C0B754BF-684B-4BDB-AF59-8B8F3C1E2A0B}">
      <dgm:prSet/>
      <dgm:spPr/>
      <dgm:t>
        <a:bodyPr/>
        <a:lstStyle/>
        <a:p>
          <a:endParaRPr lang="en-US"/>
        </a:p>
      </dgm:t>
    </dgm:pt>
    <dgm:pt modelId="{0C4A5D25-6085-445B-A4BF-5D281AFE9434}" type="sibTrans" cxnId="{C0B754BF-684B-4BDB-AF59-8B8F3C1E2A0B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4BD6F093-F741-4E9C-920C-22B637CB4AEE}">
      <dgm:prSet custT="1"/>
      <dgm:spPr/>
      <dgm:t>
        <a:bodyPr/>
        <a:lstStyle/>
        <a:p>
          <a:r>
            <a:rPr lang="en-US" sz="1600" b="0" i="0" dirty="0"/>
            <a:t>Increasing Availability and Access to Evidence-Based Education and Training </a:t>
          </a:r>
          <a:endParaRPr lang="en-US" sz="1600" dirty="0"/>
        </a:p>
      </dgm:t>
    </dgm:pt>
    <dgm:pt modelId="{FCE7AED7-7DE6-4BF3-93DB-DAA82D312CC0}" type="parTrans" cxnId="{84041DD1-8703-4A49-B829-3063CC4CE483}">
      <dgm:prSet/>
      <dgm:spPr/>
      <dgm:t>
        <a:bodyPr/>
        <a:lstStyle/>
        <a:p>
          <a:endParaRPr lang="en-US"/>
        </a:p>
      </dgm:t>
    </dgm:pt>
    <dgm:pt modelId="{9E8F1365-20CD-45A5-8C06-D92745BD13F3}" type="sibTrans" cxnId="{84041DD1-8703-4A49-B829-3063CC4CE483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8CDCBE8E-807D-4942-9EE3-098D1EB51A12}">
      <dgm:prSet custT="1"/>
      <dgm:spPr/>
      <dgm:t>
        <a:bodyPr/>
        <a:lstStyle/>
        <a:p>
          <a:r>
            <a:rPr lang="en-US" sz="1600" b="0" i="0" dirty="0"/>
            <a:t>Strengthen the Field of Opticianry and Contact Lens Dispensing </a:t>
          </a:r>
          <a:endParaRPr lang="en-US" sz="1600" dirty="0"/>
        </a:p>
      </dgm:t>
    </dgm:pt>
    <dgm:pt modelId="{6F55697B-6E69-4F1F-BFB9-4FBA18E201E7}" type="parTrans" cxnId="{D417A7C0-4C65-4565-B520-3257579B1B6B}">
      <dgm:prSet/>
      <dgm:spPr/>
      <dgm:t>
        <a:bodyPr/>
        <a:lstStyle/>
        <a:p>
          <a:endParaRPr lang="en-US"/>
        </a:p>
      </dgm:t>
    </dgm:pt>
    <dgm:pt modelId="{947F7F12-3919-4CD8-BCFF-317C63FFA9A3}" type="sibTrans" cxnId="{D417A7C0-4C65-4565-B520-3257579B1B6B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C450173B-EF02-47BB-8E54-09A6BEA6124F}">
      <dgm:prSet custT="1"/>
      <dgm:spPr/>
      <dgm:t>
        <a:bodyPr/>
        <a:lstStyle/>
        <a:p>
          <a:r>
            <a:rPr lang="en-US" sz="1600" b="0" i="0" dirty="0"/>
            <a:t>Global Awareness of Opticianry and its Value to Patient Care </a:t>
          </a:r>
          <a:endParaRPr lang="en-US" sz="1600" dirty="0"/>
        </a:p>
      </dgm:t>
    </dgm:pt>
    <dgm:pt modelId="{67A45A13-241E-4C66-9718-13CA84FBF9FE}" type="sibTrans" cxnId="{F0745F18-52AF-4E08-B932-D5B2A42C27F0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60862153-5BB0-4112-B3F5-DC85527F99DB}" type="parTrans" cxnId="{F0745F18-52AF-4E08-B932-D5B2A42C27F0}">
      <dgm:prSet/>
      <dgm:spPr/>
      <dgm:t>
        <a:bodyPr/>
        <a:lstStyle/>
        <a:p>
          <a:endParaRPr lang="en-US"/>
        </a:p>
      </dgm:t>
    </dgm:pt>
    <dgm:pt modelId="{52296C9C-7D56-49CF-B69F-464525BA62A1}" type="pres">
      <dgm:prSet presAssocID="{2F47E4B3-D50D-469C-8CE9-D59A1FF77DE9}" presName="linearFlow" presStyleCnt="0">
        <dgm:presLayoutVars>
          <dgm:dir/>
          <dgm:animLvl val="lvl"/>
          <dgm:resizeHandles val="exact"/>
        </dgm:presLayoutVars>
      </dgm:prSet>
      <dgm:spPr/>
    </dgm:pt>
    <dgm:pt modelId="{5ACEA548-6441-4AD5-8704-FC5FDE4B4300}" type="pres">
      <dgm:prSet presAssocID="{C450173B-EF02-47BB-8E54-09A6BEA6124F}" presName="compositeNode" presStyleCnt="0"/>
      <dgm:spPr/>
    </dgm:pt>
    <dgm:pt modelId="{28D49209-3252-46F4-A5F8-5E56627AD789}" type="pres">
      <dgm:prSet presAssocID="{C450173B-EF02-47BB-8E54-09A6BEA6124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7B9874F-413C-4A3E-9FBC-3F8F63E0354A}" type="pres">
      <dgm:prSet presAssocID="{C450173B-EF02-47BB-8E54-09A6BEA6124F}" presName="parSh" presStyleCnt="0"/>
      <dgm:spPr/>
    </dgm:pt>
    <dgm:pt modelId="{D9FCCF0B-6636-44A4-A20F-BCEC380DE72C}" type="pres">
      <dgm:prSet presAssocID="{C450173B-EF02-47BB-8E54-09A6BEA6124F}" presName="lineNode" presStyleLbl="alignAccFollowNode1" presStyleIdx="0" presStyleCnt="15"/>
      <dgm:spPr/>
    </dgm:pt>
    <dgm:pt modelId="{DF7C5885-BBD9-4B0D-828A-75668F3B24CD}" type="pres">
      <dgm:prSet presAssocID="{C450173B-EF02-47BB-8E54-09A6BEA6124F}" presName="lineArrowNode" presStyleLbl="alignAccFollowNode1" presStyleIdx="1" presStyleCnt="15"/>
      <dgm:spPr/>
    </dgm:pt>
    <dgm:pt modelId="{BF93E72B-071E-4DDE-9C26-F45FE58770BE}" type="pres">
      <dgm:prSet presAssocID="{67A45A13-241E-4C66-9718-13CA84FBF9FE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C79798BD-7207-430A-9952-4862C0BD1C7F}" type="pres">
      <dgm:prSet presAssocID="{67A45A13-241E-4C66-9718-13CA84FBF9FE}" presName="spacerBetweenCircleAndCallout" presStyleCnt="0">
        <dgm:presLayoutVars/>
      </dgm:prSet>
      <dgm:spPr/>
    </dgm:pt>
    <dgm:pt modelId="{C4BBDB90-552F-4427-B52F-930CE423D724}" type="pres">
      <dgm:prSet presAssocID="{C450173B-EF02-47BB-8E54-09A6BEA6124F}" presName="nodeText" presStyleLbl="alignAccFollowNode1" presStyleIdx="2" presStyleCnt="15">
        <dgm:presLayoutVars>
          <dgm:bulletEnabled val="1"/>
        </dgm:presLayoutVars>
      </dgm:prSet>
      <dgm:spPr/>
    </dgm:pt>
    <dgm:pt modelId="{28C76BF4-EC62-4C9E-A2F4-D0655F635927}" type="pres">
      <dgm:prSet presAssocID="{67A45A13-241E-4C66-9718-13CA84FBF9FE}" presName="sibTransComposite" presStyleCnt="0"/>
      <dgm:spPr/>
    </dgm:pt>
    <dgm:pt modelId="{36D3F8DF-7FEC-4604-95AB-026AF5E3E470}" type="pres">
      <dgm:prSet presAssocID="{6B95FC59-FB90-4491-99F8-F589D967AB6E}" presName="compositeNode" presStyleCnt="0"/>
      <dgm:spPr/>
    </dgm:pt>
    <dgm:pt modelId="{25B42623-46AF-426D-AD31-4F2B845A3749}" type="pres">
      <dgm:prSet presAssocID="{6B95FC59-FB90-4491-99F8-F589D967AB6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6526F03-AF97-4F36-B4A9-3909DFBEB32F}" type="pres">
      <dgm:prSet presAssocID="{6B95FC59-FB90-4491-99F8-F589D967AB6E}" presName="parSh" presStyleCnt="0"/>
      <dgm:spPr/>
    </dgm:pt>
    <dgm:pt modelId="{E363FAAF-7116-447E-8249-4F90C3EA9488}" type="pres">
      <dgm:prSet presAssocID="{6B95FC59-FB90-4491-99F8-F589D967AB6E}" presName="lineNode" presStyleLbl="alignAccFollowNode1" presStyleIdx="3" presStyleCnt="15"/>
      <dgm:spPr/>
    </dgm:pt>
    <dgm:pt modelId="{3983748A-04BB-4D3C-B623-C109765255B2}" type="pres">
      <dgm:prSet presAssocID="{6B95FC59-FB90-4491-99F8-F589D967AB6E}" presName="lineArrowNode" presStyleLbl="alignAccFollowNode1" presStyleIdx="4" presStyleCnt="15"/>
      <dgm:spPr/>
    </dgm:pt>
    <dgm:pt modelId="{7E01AC58-561F-4CE0-B4D3-525BAC3189B2}" type="pres">
      <dgm:prSet presAssocID="{0E2153EF-D673-49A8-8191-0795B5D8E49F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376CFA15-E2D4-4517-9DCB-5A9C9F37327D}" type="pres">
      <dgm:prSet presAssocID="{0E2153EF-D673-49A8-8191-0795B5D8E49F}" presName="spacerBetweenCircleAndCallout" presStyleCnt="0">
        <dgm:presLayoutVars/>
      </dgm:prSet>
      <dgm:spPr/>
    </dgm:pt>
    <dgm:pt modelId="{94F9F177-4720-4B16-9F07-A14B2296CF42}" type="pres">
      <dgm:prSet presAssocID="{6B95FC59-FB90-4491-99F8-F589D967AB6E}" presName="nodeText" presStyleLbl="alignAccFollowNode1" presStyleIdx="5" presStyleCnt="15">
        <dgm:presLayoutVars>
          <dgm:bulletEnabled val="1"/>
        </dgm:presLayoutVars>
      </dgm:prSet>
      <dgm:spPr/>
    </dgm:pt>
    <dgm:pt modelId="{26606291-9CA9-4996-912C-D88913D1CE0A}" type="pres">
      <dgm:prSet presAssocID="{0E2153EF-D673-49A8-8191-0795B5D8E49F}" presName="sibTransComposite" presStyleCnt="0"/>
      <dgm:spPr/>
    </dgm:pt>
    <dgm:pt modelId="{D6379EEE-1411-4A39-8B04-453767707C0F}" type="pres">
      <dgm:prSet presAssocID="{17717229-7FAD-4520-9C0C-4655FF70E4D4}" presName="compositeNode" presStyleCnt="0"/>
      <dgm:spPr/>
    </dgm:pt>
    <dgm:pt modelId="{62C0C589-4558-4ACF-84F2-395317D5F922}" type="pres">
      <dgm:prSet presAssocID="{17717229-7FAD-4520-9C0C-4655FF70E4D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EFBA3F3-DB54-45C9-AE50-E11E98A15465}" type="pres">
      <dgm:prSet presAssocID="{17717229-7FAD-4520-9C0C-4655FF70E4D4}" presName="parSh" presStyleCnt="0"/>
      <dgm:spPr/>
    </dgm:pt>
    <dgm:pt modelId="{3077639B-CF7F-449B-A803-5955535480D2}" type="pres">
      <dgm:prSet presAssocID="{17717229-7FAD-4520-9C0C-4655FF70E4D4}" presName="lineNode" presStyleLbl="alignAccFollowNode1" presStyleIdx="6" presStyleCnt="15"/>
      <dgm:spPr/>
    </dgm:pt>
    <dgm:pt modelId="{9A692535-11A0-4132-9C41-BD8CE5A0FD47}" type="pres">
      <dgm:prSet presAssocID="{17717229-7FAD-4520-9C0C-4655FF70E4D4}" presName="lineArrowNode" presStyleLbl="alignAccFollowNode1" presStyleIdx="7" presStyleCnt="15"/>
      <dgm:spPr/>
    </dgm:pt>
    <dgm:pt modelId="{DE3A2656-3D20-46BF-B051-348D3EC7B5F4}" type="pres">
      <dgm:prSet presAssocID="{0C4A5D25-6085-445B-A4BF-5D281AFE9434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7B9E3F80-8A3C-4284-A2EB-6049934BA99D}" type="pres">
      <dgm:prSet presAssocID="{0C4A5D25-6085-445B-A4BF-5D281AFE9434}" presName="spacerBetweenCircleAndCallout" presStyleCnt="0">
        <dgm:presLayoutVars/>
      </dgm:prSet>
      <dgm:spPr/>
    </dgm:pt>
    <dgm:pt modelId="{A512A2CF-7734-41ED-B721-728BD4B5D1FB}" type="pres">
      <dgm:prSet presAssocID="{17717229-7FAD-4520-9C0C-4655FF70E4D4}" presName="nodeText" presStyleLbl="alignAccFollowNode1" presStyleIdx="8" presStyleCnt="15" custScaleY="100000">
        <dgm:presLayoutVars>
          <dgm:bulletEnabled val="1"/>
        </dgm:presLayoutVars>
      </dgm:prSet>
      <dgm:spPr/>
    </dgm:pt>
    <dgm:pt modelId="{1F00ED66-BF67-4141-A18A-1DE2A41E8A5F}" type="pres">
      <dgm:prSet presAssocID="{0C4A5D25-6085-445B-A4BF-5D281AFE9434}" presName="sibTransComposite" presStyleCnt="0"/>
      <dgm:spPr/>
    </dgm:pt>
    <dgm:pt modelId="{C5087378-47A3-4190-83D4-BFE2C1E1C4AF}" type="pres">
      <dgm:prSet presAssocID="{4BD6F093-F741-4E9C-920C-22B637CB4AEE}" presName="compositeNode" presStyleCnt="0"/>
      <dgm:spPr/>
    </dgm:pt>
    <dgm:pt modelId="{D883AB1C-4127-4921-95A8-8D981C31589A}" type="pres">
      <dgm:prSet presAssocID="{4BD6F093-F741-4E9C-920C-22B637CB4AE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0E62D5A-DE2B-46E8-BDB2-222A38761BA6}" type="pres">
      <dgm:prSet presAssocID="{4BD6F093-F741-4E9C-920C-22B637CB4AEE}" presName="parSh" presStyleCnt="0"/>
      <dgm:spPr/>
    </dgm:pt>
    <dgm:pt modelId="{82DBBD04-457D-4EAE-9C20-9480ED5B36FD}" type="pres">
      <dgm:prSet presAssocID="{4BD6F093-F741-4E9C-920C-22B637CB4AEE}" presName="lineNode" presStyleLbl="alignAccFollowNode1" presStyleIdx="9" presStyleCnt="15"/>
      <dgm:spPr/>
    </dgm:pt>
    <dgm:pt modelId="{1F8119B7-6922-4F08-B8A3-F626CF55B832}" type="pres">
      <dgm:prSet presAssocID="{4BD6F093-F741-4E9C-920C-22B637CB4AEE}" presName="lineArrowNode" presStyleLbl="alignAccFollowNode1" presStyleIdx="10" presStyleCnt="15"/>
      <dgm:spPr/>
    </dgm:pt>
    <dgm:pt modelId="{1D7D0028-57E8-4A5B-B73C-16DAF71727A0}" type="pres">
      <dgm:prSet presAssocID="{9E8F1365-20CD-45A5-8C06-D92745BD13F3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6590C94C-862A-488E-B00A-9E44BF1F2C0F}" type="pres">
      <dgm:prSet presAssocID="{9E8F1365-20CD-45A5-8C06-D92745BD13F3}" presName="spacerBetweenCircleAndCallout" presStyleCnt="0">
        <dgm:presLayoutVars/>
      </dgm:prSet>
      <dgm:spPr/>
    </dgm:pt>
    <dgm:pt modelId="{A7A7576C-330E-4737-82F7-F8EAE65EFB11}" type="pres">
      <dgm:prSet presAssocID="{4BD6F093-F741-4E9C-920C-22B637CB4AEE}" presName="nodeText" presStyleLbl="alignAccFollowNode1" presStyleIdx="11" presStyleCnt="15">
        <dgm:presLayoutVars>
          <dgm:bulletEnabled val="1"/>
        </dgm:presLayoutVars>
      </dgm:prSet>
      <dgm:spPr/>
    </dgm:pt>
    <dgm:pt modelId="{D4ECECC2-A1E1-4258-B896-32ABDC0776D3}" type="pres">
      <dgm:prSet presAssocID="{9E8F1365-20CD-45A5-8C06-D92745BD13F3}" presName="sibTransComposite" presStyleCnt="0"/>
      <dgm:spPr/>
    </dgm:pt>
    <dgm:pt modelId="{96CF7E73-6D3A-43C9-865F-ECB8AF9C65CB}" type="pres">
      <dgm:prSet presAssocID="{8CDCBE8E-807D-4942-9EE3-098D1EB51A12}" presName="compositeNode" presStyleCnt="0"/>
      <dgm:spPr/>
    </dgm:pt>
    <dgm:pt modelId="{C48CB530-9A27-4349-82DD-E79B07A3F182}" type="pres">
      <dgm:prSet presAssocID="{8CDCBE8E-807D-4942-9EE3-098D1EB51A1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1339729-2A0D-4653-BE7F-0A2929BE7CD4}" type="pres">
      <dgm:prSet presAssocID="{8CDCBE8E-807D-4942-9EE3-098D1EB51A12}" presName="parSh" presStyleCnt="0"/>
      <dgm:spPr/>
    </dgm:pt>
    <dgm:pt modelId="{9C928034-6D81-48C0-8FE8-FDF0F78D7FC3}" type="pres">
      <dgm:prSet presAssocID="{8CDCBE8E-807D-4942-9EE3-098D1EB51A12}" presName="lineNode" presStyleLbl="alignAccFollowNode1" presStyleIdx="12" presStyleCnt="15"/>
      <dgm:spPr/>
    </dgm:pt>
    <dgm:pt modelId="{9A9CCFF4-73BA-48EE-9F0C-14EB9B2D0328}" type="pres">
      <dgm:prSet presAssocID="{8CDCBE8E-807D-4942-9EE3-098D1EB51A12}" presName="lineArrowNode" presStyleLbl="alignAccFollowNode1" presStyleIdx="13" presStyleCnt="15"/>
      <dgm:spPr/>
    </dgm:pt>
    <dgm:pt modelId="{16229883-8ED5-49B2-89C7-FF88E13DE80D}" type="pres">
      <dgm:prSet presAssocID="{947F7F12-3919-4CD8-BCFF-317C63FFA9A3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559D0BAA-DB90-441F-8716-061E61FDDE4D}" type="pres">
      <dgm:prSet presAssocID="{947F7F12-3919-4CD8-BCFF-317C63FFA9A3}" presName="spacerBetweenCircleAndCallout" presStyleCnt="0">
        <dgm:presLayoutVars/>
      </dgm:prSet>
      <dgm:spPr/>
    </dgm:pt>
    <dgm:pt modelId="{4AEF9BCC-A54D-4A62-8A1F-FACB664E44B3}" type="pres">
      <dgm:prSet presAssocID="{8CDCBE8E-807D-4942-9EE3-098D1EB51A12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F0745F18-52AF-4E08-B932-D5B2A42C27F0}" srcId="{2F47E4B3-D50D-469C-8CE9-D59A1FF77DE9}" destId="{C450173B-EF02-47BB-8E54-09A6BEA6124F}" srcOrd="0" destOrd="0" parTransId="{60862153-5BB0-4112-B3F5-DC85527F99DB}" sibTransId="{67A45A13-241E-4C66-9718-13CA84FBF9FE}"/>
    <dgm:cxn modelId="{11927E27-EE62-4E0F-94C0-057BD6853B9D}" type="presOf" srcId="{0E2153EF-D673-49A8-8191-0795B5D8E49F}" destId="{7E01AC58-561F-4CE0-B4D3-525BAC3189B2}" srcOrd="0" destOrd="0" presId="urn:microsoft.com/office/officeart/2016/7/layout/LinearArrowProcessNumbered"/>
    <dgm:cxn modelId="{78E9AE35-79A8-405E-B825-1DFFBEBC7D61}" type="presOf" srcId="{6B95FC59-FB90-4491-99F8-F589D967AB6E}" destId="{94F9F177-4720-4B16-9F07-A14B2296CF42}" srcOrd="0" destOrd="0" presId="urn:microsoft.com/office/officeart/2016/7/layout/LinearArrowProcessNumbered"/>
    <dgm:cxn modelId="{15F32940-E8FD-4EF2-8272-52EEA58E97B4}" type="presOf" srcId="{9E8F1365-20CD-45A5-8C06-D92745BD13F3}" destId="{1D7D0028-57E8-4A5B-B73C-16DAF71727A0}" srcOrd="0" destOrd="0" presId="urn:microsoft.com/office/officeart/2016/7/layout/LinearArrowProcessNumbered"/>
    <dgm:cxn modelId="{10CD494B-3409-46E5-ACC1-CC17AEEB623C}" type="presOf" srcId="{0C4A5D25-6085-445B-A4BF-5D281AFE9434}" destId="{DE3A2656-3D20-46BF-B051-348D3EC7B5F4}" srcOrd="0" destOrd="0" presId="urn:microsoft.com/office/officeart/2016/7/layout/LinearArrowProcessNumbered"/>
    <dgm:cxn modelId="{63DB3552-7159-4AC5-8185-BA591D3B196A}" type="presOf" srcId="{67A45A13-241E-4C66-9718-13CA84FBF9FE}" destId="{BF93E72B-071E-4DDE-9C26-F45FE58770BE}" srcOrd="0" destOrd="0" presId="urn:microsoft.com/office/officeart/2016/7/layout/LinearArrowProcessNumbered"/>
    <dgm:cxn modelId="{9214337B-033D-4202-A69D-FFD0F6C7BD99}" type="presOf" srcId="{C450173B-EF02-47BB-8E54-09A6BEA6124F}" destId="{C4BBDB90-552F-4427-B52F-930CE423D724}" srcOrd="0" destOrd="0" presId="urn:microsoft.com/office/officeart/2016/7/layout/LinearArrowProcessNumbered"/>
    <dgm:cxn modelId="{287F1E9B-B00C-4958-9448-B6DF27B71A79}" type="presOf" srcId="{2F47E4B3-D50D-469C-8CE9-D59A1FF77DE9}" destId="{52296C9C-7D56-49CF-B69F-464525BA62A1}" srcOrd="0" destOrd="0" presId="urn:microsoft.com/office/officeart/2016/7/layout/LinearArrowProcessNumbered"/>
    <dgm:cxn modelId="{C0B754BF-684B-4BDB-AF59-8B8F3C1E2A0B}" srcId="{2F47E4B3-D50D-469C-8CE9-D59A1FF77DE9}" destId="{17717229-7FAD-4520-9C0C-4655FF70E4D4}" srcOrd="2" destOrd="0" parTransId="{62CD7EAE-22DF-4232-B1A7-46DB3222AAB4}" sibTransId="{0C4A5D25-6085-445B-A4BF-5D281AFE9434}"/>
    <dgm:cxn modelId="{D417A7C0-4C65-4565-B520-3257579B1B6B}" srcId="{2F47E4B3-D50D-469C-8CE9-D59A1FF77DE9}" destId="{8CDCBE8E-807D-4942-9EE3-098D1EB51A12}" srcOrd="4" destOrd="0" parTransId="{6F55697B-6E69-4F1F-BFB9-4FBA18E201E7}" sibTransId="{947F7F12-3919-4CD8-BCFF-317C63FFA9A3}"/>
    <dgm:cxn modelId="{84041DD1-8703-4A49-B829-3063CC4CE483}" srcId="{2F47E4B3-D50D-469C-8CE9-D59A1FF77DE9}" destId="{4BD6F093-F741-4E9C-920C-22B637CB4AEE}" srcOrd="3" destOrd="0" parTransId="{FCE7AED7-7DE6-4BF3-93DB-DAA82D312CC0}" sibTransId="{9E8F1365-20CD-45A5-8C06-D92745BD13F3}"/>
    <dgm:cxn modelId="{47CA8EE4-90D3-463C-9371-DBDB81358106}" srcId="{2F47E4B3-D50D-469C-8CE9-D59A1FF77DE9}" destId="{6B95FC59-FB90-4491-99F8-F589D967AB6E}" srcOrd="1" destOrd="0" parTransId="{860C4208-19ED-4833-84C4-360C9BB628DD}" sibTransId="{0E2153EF-D673-49A8-8191-0795B5D8E49F}"/>
    <dgm:cxn modelId="{8B4638ED-5423-4F2E-B119-DF7632DC8B01}" type="presOf" srcId="{947F7F12-3919-4CD8-BCFF-317C63FFA9A3}" destId="{16229883-8ED5-49B2-89C7-FF88E13DE80D}" srcOrd="0" destOrd="0" presId="urn:microsoft.com/office/officeart/2016/7/layout/LinearArrowProcessNumbered"/>
    <dgm:cxn modelId="{61D68EF6-48B1-41D5-9791-CB39728C64E3}" type="presOf" srcId="{4BD6F093-F741-4E9C-920C-22B637CB4AEE}" destId="{A7A7576C-330E-4737-82F7-F8EAE65EFB11}" srcOrd="0" destOrd="0" presId="urn:microsoft.com/office/officeart/2016/7/layout/LinearArrowProcessNumbered"/>
    <dgm:cxn modelId="{CC60FCFB-AE46-42DD-A5B7-356933CBF25E}" type="presOf" srcId="{8CDCBE8E-807D-4942-9EE3-098D1EB51A12}" destId="{4AEF9BCC-A54D-4A62-8A1F-FACB664E44B3}" srcOrd="0" destOrd="0" presId="urn:microsoft.com/office/officeart/2016/7/layout/LinearArrowProcessNumbered"/>
    <dgm:cxn modelId="{4AD2AFFC-A851-4E49-9E96-328AF03451CD}" type="presOf" srcId="{17717229-7FAD-4520-9C0C-4655FF70E4D4}" destId="{A512A2CF-7734-41ED-B721-728BD4B5D1FB}" srcOrd="0" destOrd="0" presId="urn:microsoft.com/office/officeart/2016/7/layout/LinearArrowProcessNumbered"/>
    <dgm:cxn modelId="{DA0DBF77-7725-4425-9A0B-88AA9CD3FA22}" type="presParOf" srcId="{52296C9C-7D56-49CF-B69F-464525BA62A1}" destId="{5ACEA548-6441-4AD5-8704-FC5FDE4B4300}" srcOrd="0" destOrd="0" presId="urn:microsoft.com/office/officeart/2016/7/layout/LinearArrowProcessNumbered"/>
    <dgm:cxn modelId="{6B090A76-0C46-469B-BA19-65A461EE9EC7}" type="presParOf" srcId="{5ACEA548-6441-4AD5-8704-FC5FDE4B4300}" destId="{28D49209-3252-46F4-A5F8-5E56627AD789}" srcOrd="0" destOrd="0" presId="urn:microsoft.com/office/officeart/2016/7/layout/LinearArrowProcessNumbered"/>
    <dgm:cxn modelId="{4595F6E1-4034-4B05-83E8-81BD2C90D27C}" type="presParOf" srcId="{5ACEA548-6441-4AD5-8704-FC5FDE4B4300}" destId="{B7B9874F-413C-4A3E-9FBC-3F8F63E0354A}" srcOrd="1" destOrd="0" presId="urn:microsoft.com/office/officeart/2016/7/layout/LinearArrowProcessNumbered"/>
    <dgm:cxn modelId="{E50AFD9D-A8BD-43AD-9C09-D8542957E32E}" type="presParOf" srcId="{B7B9874F-413C-4A3E-9FBC-3F8F63E0354A}" destId="{D9FCCF0B-6636-44A4-A20F-BCEC380DE72C}" srcOrd="0" destOrd="0" presId="urn:microsoft.com/office/officeart/2016/7/layout/LinearArrowProcessNumbered"/>
    <dgm:cxn modelId="{DD999E6A-43DE-41D3-B228-E8B892D20512}" type="presParOf" srcId="{B7B9874F-413C-4A3E-9FBC-3F8F63E0354A}" destId="{DF7C5885-BBD9-4B0D-828A-75668F3B24CD}" srcOrd="1" destOrd="0" presId="urn:microsoft.com/office/officeart/2016/7/layout/LinearArrowProcessNumbered"/>
    <dgm:cxn modelId="{5F7F3973-DF71-4A4A-8D57-8565BA26A730}" type="presParOf" srcId="{B7B9874F-413C-4A3E-9FBC-3F8F63E0354A}" destId="{BF93E72B-071E-4DDE-9C26-F45FE58770BE}" srcOrd="2" destOrd="0" presId="urn:microsoft.com/office/officeart/2016/7/layout/LinearArrowProcessNumbered"/>
    <dgm:cxn modelId="{597FED73-C0E0-487C-B972-7A3C7EE00839}" type="presParOf" srcId="{B7B9874F-413C-4A3E-9FBC-3F8F63E0354A}" destId="{C79798BD-7207-430A-9952-4862C0BD1C7F}" srcOrd="3" destOrd="0" presId="urn:microsoft.com/office/officeart/2016/7/layout/LinearArrowProcessNumbered"/>
    <dgm:cxn modelId="{C8646C34-937C-4737-B80A-BD8E29B535D7}" type="presParOf" srcId="{5ACEA548-6441-4AD5-8704-FC5FDE4B4300}" destId="{C4BBDB90-552F-4427-B52F-930CE423D724}" srcOrd="2" destOrd="0" presId="urn:microsoft.com/office/officeart/2016/7/layout/LinearArrowProcessNumbered"/>
    <dgm:cxn modelId="{3B3A6900-A248-406B-9C65-93D3EB480DAF}" type="presParOf" srcId="{52296C9C-7D56-49CF-B69F-464525BA62A1}" destId="{28C76BF4-EC62-4C9E-A2F4-D0655F635927}" srcOrd="1" destOrd="0" presId="urn:microsoft.com/office/officeart/2016/7/layout/LinearArrowProcessNumbered"/>
    <dgm:cxn modelId="{AC366E9D-B200-4008-9AE5-57A3EB81560E}" type="presParOf" srcId="{52296C9C-7D56-49CF-B69F-464525BA62A1}" destId="{36D3F8DF-7FEC-4604-95AB-026AF5E3E470}" srcOrd="2" destOrd="0" presId="urn:microsoft.com/office/officeart/2016/7/layout/LinearArrowProcessNumbered"/>
    <dgm:cxn modelId="{3105003E-2C3E-40D1-BEF0-595CC1532332}" type="presParOf" srcId="{36D3F8DF-7FEC-4604-95AB-026AF5E3E470}" destId="{25B42623-46AF-426D-AD31-4F2B845A3749}" srcOrd="0" destOrd="0" presId="urn:microsoft.com/office/officeart/2016/7/layout/LinearArrowProcessNumbered"/>
    <dgm:cxn modelId="{4D98C771-E539-4527-AFF8-A2CDB1DDB81D}" type="presParOf" srcId="{36D3F8DF-7FEC-4604-95AB-026AF5E3E470}" destId="{96526F03-AF97-4F36-B4A9-3909DFBEB32F}" srcOrd="1" destOrd="0" presId="urn:microsoft.com/office/officeart/2016/7/layout/LinearArrowProcessNumbered"/>
    <dgm:cxn modelId="{0D66B1C0-A90C-4F67-8087-770723CF4AE5}" type="presParOf" srcId="{96526F03-AF97-4F36-B4A9-3909DFBEB32F}" destId="{E363FAAF-7116-447E-8249-4F90C3EA9488}" srcOrd="0" destOrd="0" presId="urn:microsoft.com/office/officeart/2016/7/layout/LinearArrowProcessNumbered"/>
    <dgm:cxn modelId="{50897114-4CA5-4E78-9968-286941DE982B}" type="presParOf" srcId="{96526F03-AF97-4F36-B4A9-3909DFBEB32F}" destId="{3983748A-04BB-4D3C-B623-C109765255B2}" srcOrd="1" destOrd="0" presId="urn:microsoft.com/office/officeart/2016/7/layout/LinearArrowProcessNumbered"/>
    <dgm:cxn modelId="{AB8A69F2-5608-453C-8C67-816467DB4306}" type="presParOf" srcId="{96526F03-AF97-4F36-B4A9-3909DFBEB32F}" destId="{7E01AC58-561F-4CE0-B4D3-525BAC3189B2}" srcOrd="2" destOrd="0" presId="urn:microsoft.com/office/officeart/2016/7/layout/LinearArrowProcessNumbered"/>
    <dgm:cxn modelId="{F85E810B-1861-4EEC-84ED-3E506753A953}" type="presParOf" srcId="{96526F03-AF97-4F36-B4A9-3909DFBEB32F}" destId="{376CFA15-E2D4-4517-9DCB-5A9C9F37327D}" srcOrd="3" destOrd="0" presId="urn:microsoft.com/office/officeart/2016/7/layout/LinearArrowProcessNumbered"/>
    <dgm:cxn modelId="{12F8F63D-42F3-4C59-AD1B-33516C34FCE1}" type="presParOf" srcId="{36D3F8DF-7FEC-4604-95AB-026AF5E3E470}" destId="{94F9F177-4720-4B16-9F07-A14B2296CF42}" srcOrd="2" destOrd="0" presId="urn:microsoft.com/office/officeart/2016/7/layout/LinearArrowProcessNumbered"/>
    <dgm:cxn modelId="{FC3D9A87-8DFD-4F54-B49B-FA9A373245B1}" type="presParOf" srcId="{52296C9C-7D56-49CF-B69F-464525BA62A1}" destId="{26606291-9CA9-4996-912C-D88913D1CE0A}" srcOrd="3" destOrd="0" presId="urn:microsoft.com/office/officeart/2016/7/layout/LinearArrowProcessNumbered"/>
    <dgm:cxn modelId="{07199D82-BD57-457F-BC1D-5DFAE82DD179}" type="presParOf" srcId="{52296C9C-7D56-49CF-B69F-464525BA62A1}" destId="{D6379EEE-1411-4A39-8B04-453767707C0F}" srcOrd="4" destOrd="0" presId="urn:microsoft.com/office/officeart/2016/7/layout/LinearArrowProcessNumbered"/>
    <dgm:cxn modelId="{C3C22DDD-DFF0-47FC-A30C-3A6E35BBBDA8}" type="presParOf" srcId="{D6379EEE-1411-4A39-8B04-453767707C0F}" destId="{62C0C589-4558-4ACF-84F2-395317D5F922}" srcOrd="0" destOrd="0" presId="urn:microsoft.com/office/officeart/2016/7/layout/LinearArrowProcessNumbered"/>
    <dgm:cxn modelId="{95FD8B28-C001-49D6-A879-4D4DD7E02435}" type="presParOf" srcId="{D6379EEE-1411-4A39-8B04-453767707C0F}" destId="{7EFBA3F3-DB54-45C9-AE50-E11E98A15465}" srcOrd="1" destOrd="0" presId="urn:microsoft.com/office/officeart/2016/7/layout/LinearArrowProcessNumbered"/>
    <dgm:cxn modelId="{4322A2CF-E7B0-4076-885B-FBFFDD701FFC}" type="presParOf" srcId="{7EFBA3F3-DB54-45C9-AE50-E11E98A15465}" destId="{3077639B-CF7F-449B-A803-5955535480D2}" srcOrd="0" destOrd="0" presId="urn:microsoft.com/office/officeart/2016/7/layout/LinearArrowProcessNumbered"/>
    <dgm:cxn modelId="{F7F5CAB9-7237-4A41-91BA-27DCB6D9F3E1}" type="presParOf" srcId="{7EFBA3F3-DB54-45C9-AE50-E11E98A15465}" destId="{9A692535-11A0-4132-9C41-BD8CE5A0FD47}" srcOrd="1" destOrd="0" presId="urn:microsoft.com/office/officeart/2016/7/layout/LinearArrowProcessNumbered"/>
    <dgm:cxn modelId="{1209D607-3AC6-4148-996A-6099815F8D45}" type="presParOf" srcId="{7EFBA3F3-DB54-45C9-AE50-E11E98A15465}" destId="{DE3A2656-3D20-46BF-B051-348D3EC7B5F4}" srcOrd="2" destOrd="0" presId="urn:microsoft.com/office/officeart/2016/7/layout/LinearArrowProcessNumbered"/>
    <dgm:cxn modelId="{14504010-D757-4D94-933D-F0888432F104}" type="presParOf" srcId="{7EFBA3F3-DB54-45C9-AE50-E11E98A15465}" destId="{7B9E3F80-8A3C-4284-A2EB-6049934BA99D}" srcOrd="3" destOrd="0" presId="urn:microsoft.com/office/officeart/2016/7/layout/LinearArrowProcessNumbered"/>
    <dgm:cxn modelId="{890F101C-A095-4816-9A5E-F599E2A8D1B3}" type="presParOf" srcId="{D6379EEE-1411-4A39-8B04-453767707C0F}" destId="{A512A2CF-7734-41ED-B721-728BD4B5D1FB}" srcOrd="2" destOrd="0" presId="urn:microsoft.com/office/officeart/2016/7/layout/LinearArrowProcessNumbered"/>
    <dgm:cxn modelId="{87A48080-229B-49B1-BCE6-6BA41BE49038}" type="presParOf" srcId="{52296C9C-7D56-49CF-B69F-464525BA62A1}" destId="{1F00ED66-BF67-4141-A18A-1DE2A41E8A5F}" srcOrd="5" destOrd="0" presId="urn:microsoft.com/office/officeart/2016/7/layout/LinearArrowProcessNumbered"/>
    <dgm:cxn modelId="{8E270268-3782-4CAC-916E-8D450BFF44AE}" type="presParOf" srcId="{52296C9C-7D56-49CF-B69F-464525BA62A1}" destId="{C5087378-47A3-4190-83D4-BFE2C1E1C4AF}" srcOrd="6" destOrd="0" presId="urn:microsoft.com/office/officeart/2016/7/layout/LinearArrowProcessNumbered"/>
    <dgm:cxn modelId="{10AB4E86-3D43-4487-8F87-3832789C1795}" type="presParOf" srcId="{C5087378-47A3-4190-83D4-BFE2C1E1C4AF}" destId="{D883AB1C-4127-4921-95A8-8D981C31589A}" srcOrd="0" destOrd="0" presId="urn:microsoft.com/office/officeart/2016/7/layout/LinearArrowProcessNumbered"/>
    <dgm:cxn modelId="{7EA5FCE6-55AB-486B-BAC1-6E0346D485CE}" type="presParOf" srcId="{C5087378-47A3-4190-83D4-BFE2C1E1C4AF}" destId="{C0E62D5A-DE2B-46E8-BDB2-222A38761BA6}" srcOrd="1" destOrd="0" presId="urn:microsoft.com/office/officeart/2016/7/layout/LinearArrowProcessNumbered"/>
    <dgm:cxn modelId="{9270AAFC-2802-4260-8E85-9463DD9AE689}" type="presParOf" srcId="{C0E62D5A-DE2B-46E8-BDB2-222A38761BA6}" destId="{82DBBD04-457D-4EAE-9C20-9480ED5B36FD}" srcOrd="0" destOrd="0" presId="urn:microsoft.com/office/officeart/2016/7/layout/LinearArrowProcessNumbered"/>
    <dgm:cxn modelId="{889A6FBE-87CD-44D9-9FD0-F6C9AF48C946}" type="presParOf" srcId="{C0E62D5A-DE2B-46E8-BDB2-222A38761BA6}" destId="{1F8119B7-6922-4F08-B8A3-F626CF55B832}" srcOrd="1" destOrd="0" presId="urn:microsoft.com/office/officeart/2016/7/layout/LinearArrowProcessNumbered"/>
    <dgm:cxn modelId="{87C75D1B-9AB2-4522-991E-D4ACDA17FC63}" type="presParOf" srcId="{C0E62D5A-DE2B-46E8-BDB2-222A38761BA6}" destId="{1D7D0028-57E8-4A5B-B73C-16DAF71727A0}" srcOrd="2" destOrd="0" presId="urn:microsoft.com/office/officeart/2016/7/layout/LinearArrowProcessNumbered"/>
    <dgm:cxn modelId="{3C6E332C-EFCF-4209-8849-917004D535E4}" type="presParOf" srcId="{C0E62D5A-DE2B-46E8-BDB2-222A38761BA6}" destId="{6590C94C-862A-488E-B00A-9E44BF1F2C0F}" srcOrd="3" destOrd="0" presId="urn:microsoft.com/office/officeart/2016/7/layout/LinearArrowProcessNumbered"/>
    <dgm:cxn modelId="{A70D77A9-584B-4386-81A8-83B391540F8E}" type="presParOf" srcId="{C5087378-47A3-4190-83D4-BFE2C1E1C4AF}" destId="{A7A7576C-330E-4737-82F7-F8EAE65EFB11}" srcOrd="2" destOrd="0" presId="urn:microsoft.com/office/officeart/2016/7/layout/LinearArrowProcessNumbered"/>
    <dgm:cxn modelId="{4ADCECC4-9FAF-44F2-AC0B-25B966C08B88}" type="presParOf" srcId="{52296C9C-7D56-49CF-B69F-464525BA62A1}" destId="{D4ECECC2-A1E1-4258-B896-32ABDC0776D3}" srcOrd="7" destOrd="0" presId="urn:microsoft.com/office/officeart/2016/7/layout/LinearArrowProcessNumbered"/>
    <dgm:cxn modelId="{32B19352-1143-4517-A67B-EB5B29CC36EF}" type="presParOf" srcId="{52296C9C-7D56-49CF-B69F-464525BA62A1}" destId="{96CF7E73-6D3A-43C9-865F-ECB8AF9C65CB}" srcOrd="8" destOrd="0" presId="urn:microsoft.com/office/officeart/2016/7/layout/LinearArrowProcessNumbered"/>
    <dgm:cxn modelId="{45FB4684-BEA0-43E0-9798-5E5B06F15BE4}" type="presParOf" srcId="{96CF7E73-6D3A-43C9-865F-ECB8AF9C65CB}" destId="{C48CB530-9A27-4349-82DD-E79B07A3F182}" srcOrd="0" destOrd="0" presId="urn:microsoft.com/office/officeart/2016/7/layout/LinearArrowProcessNumbered"/>
    <dgm:cxn modelId="{7AAA4A8F-7AC3-48C8-8F63-E61523FF6137}" type="presParOf" srcId="{96CF7E73-6D3A-43C9-865F-ECB8AF9C65CB}" destId="{A1339729-2A0D-4653-BE7F-0A2929BE7CD4}" srcOrd="1" destOrd="0" presId="urn:microsoft.com/office/officeart/2016/7/layout/LinearArrowProcessNumbered"/>
    <dgm:cxn modelId="{EED8F70E-74BB-483D-8575-D6302C0015BE}" type="presParOf" srcId="{A1339729-2A0D-4653-BE7F-0A2929BE7CD4}" destId="{9C928034-6D81-48C0-8FE8-FDF0F78D7FC3}" srcOrd="0" destOrd="0" presId="urn:microsoft.com/office/officeart/2016/7/layout/LinearArrowProcessNumbered"/>
    <dgm:cxn modelId="{628D7F55-8DA3-4FF9-98D9-2F7CF7F42F45}" type="presParOf" srcId="{A1339729-2A0D-4653-BE7F-0A2929BE7CD4}" destId="{9A9CCFF4-73BA-48EE-9F0C-14EB9B2D0328}" srcOrd="1" destOrd="0" presId="urn:microsoft.com/office/officeart/2016/7/layout/LinearArrowProcessNumbered"/>
    <dgm:cxn modelId="{3411CFB8-750E-4050-879E-CD5835A7C005}" type="presParOf" srcId="{A1339729-2A0D-4653-BE7F-0A2929BE7CD4}" destId="{16229883-8ED5-49B2-89C7-FF88E13DE80D}" srcOrd="2" destOrd="0" presId="urn:microsoft.com/office/officeart/2016/7/layout/LinearArrowProcessNumbered"/>
    <dgm:cxn modelId="{3C9FB51C-C91E-489B-9AF6-DFDB0D0769A3}" type="presParOf" srcId="{A1339729-2A0D-4653-BE7F-0A2929BE7CD4}" destId="{559D0BAA-DB90-441F-8716-061E61FDDE4D}" srcOrd="3" destOrd="0" presId="urn:microsoft.com/office/officeart/2016/7/layout/LinearArrowProcessNumbered"/>
    <dgm:cxn modelId="{E0255E0D-779D-41A2-8D7B-C6663A5CE097}" type="presParOf" srcId="{96CF7E73-6D3A-43C9-865F-ECB8AF9C65CB}" destId="{4AEF9BCC-A54D-4A62-8A1F-FACB664E44B3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602D2-B505-4D5A-9D9F-4F625F00EE3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665582-8302-4F1C-B074-7BF4CC02D02F}">
      <dgm:prSet custT="1"/>
      <dgm:spPr/>
      <dgm:t>
        <a:bodyPr/>
        <a:lstStyle/>
        <a:p>
          <a:r>
            <a:rPr lang="en-US" sz="2800" dirty="0"/>
            <a:t>Board of Directors</a:t>
          </a:r>
        </a:p>
      </dgm:t>
    </dgm:pt>
    <dgm:pt modelId="{AF2B3E5F-7573-4E56-ADA5-F7444CAA53DE}" type="parTrans" cxnId="{2DB28B1E-B616-4F2D-B16F-39B8DBEDB96A}">
      <dgm:prSet/>
      <dgm:spPr/>
      <dgm:t>
        <a:bodyPr/>
        <a:lstStyle/>
        <a:p>
          <a:endParaRPr lang="en-US"/>
        </a:p>
      </dgm:t>
    </dgm:pt>
    <dgm:pt modelId="{1A83968B-84D4-4A63-A309-6A67ECDF17EC}" type="sibTrans" cxnId="{2DB28B1E-B616-4F2D-B16F-39B8DBEDB96A}">
      <dgm:prSet/>
      <dgm:spPr/>
      <dgm:t>
        <a:bodyPr/>
        <a:lstStyle/>
        <a:p>
          <a:endParaRPr lang="en-US"/>
        </a:p>
      </dgm:t>
    </dgm:pt>
    <dgm:pt modelId="{259B6BF1-FFC7-4AAB-8F35-B4F5C33C67AD}">
      <dgm:prSet custT="1"/>
      <dgm:spPr/>
      <dgm:t>
        <a:bodyPr/>
        <a:lstStyle/>
        <a:p>
          <a:r>
            <a:rPr lang="en-US" sz="2400" dirty="0"/>
            <a:t>Leadership/Management Team</a:t>
          </a:r>
        </a:p>
      </dgm:t>
    </dgm:pt>
    <dgm:pt modelId="{07AEE703-226E-4597-9EEF-D2DB266C32AA}" type="parTrans" cxnId="{D102493B-BA85-4CEF-BCBB-9BE8EB781968}">
      <dgm:prSet/>
      <dgm:spPr/>
      <dgm:t>
        <a:bodyPr/>
        <a:lstStyle/>
        <a:p>
          <a:endParaRPr lang="en-US"/>
        </a:p>
      </dgm:t>
    </dgm:pt>
    <dgm:pt modelId="{15B9EF28-525A-46E1-8175-46770EA194DA}" type="sibTrans" cxnId="{D102493B-BA85-4CEF-BCBB-9BE8EB781968}">
      <dgm:prSet/>
      <dgm:spPr/>
      <dgm:t>
        <a:bodyPr/>
        <a:lstStyle/>
        <a:p>
          <a:endParaRPr lang="en-US"/>
        </a:p>
      </dgm:t>
    </dgm:pt>
    <dgm:pt modelId="{3D8F858D-943D-407F-8929-DC1339A129AB}">
      <dgm:prSet custT="1"/>
      <dgm:spPr/>
      <dgm:t>
        <a:bodyPr/>
        <a:lstStyle/>
        <a:p>
          <a:r>
            <a:rPr lang="en-US" sz="2800"/>
            <a:t>Staffing</a:t>
          </a:r>
          <a:endParaRPr lang="en-US" sz="2800" dirty="0"/>
        </a:p>
      </dgm:t>
    </dgm:pt>
    <dgm:pt modelId="{6A399135-3B02-4152-A1D6-1B6C3CAA62FC}" type="parTrans" cxnId="{106AF3F8-F3CC-4519-988A-AE560A09316D}">
      <dgm:prSet/>
      <dgm:spPr/>
      <dgm:t>
        <a:bodyPr/>
        <a:lstStyle/>
        <a:p>
          <a:endParaRPr lang="en-US"/>
        </a:p>
      </dgm:t>
    </dgm:pt>
    <dgm:pt modelId="{4229418C-51FA-4D3A-833E-D90B0F75963E}" type="sibTrans" cxnId="{106AF3F8-F3CC-4519-988A-AE560A09316D}">
      <dgm:prSet/>
      <dgm:spPr/>
      <dgm:t>
        <a:bodyPr/>
        <a:lstStyle/>
        <a:p>
          <a:endParaRPr lang="en-US"/>
        </a:p>
      </dgm:t>
    </dgm:pt>
    <dgm:pt modelId="{47492CE5-B9A5-4AE2-9F0D-3EDE7577FDCE}">
      <dgm:prSet custT="1"/>
      <dgm:spPr/>
      <dgm:t>
        <a:bodyPr/>
        <a:lstStyle/>
        <a:p>
          <a:r>
            <a:rPr lang="en-US" sz="2400" dirty="0"/>
            <a:t>Human Resources Function</a:t>
          </a:r>
        </a:p>
      </dgm:t>
    </dgm:pt>
    <dgm:pt modelId="{A3DE6256-5F41-41BD-93B1-FDCB3E46F8C4}" type="parTrans" cxnId="{2AB6AA4B-F12C-4B71-AAB6-C48484DEDEB9}">
      <dgm:prSet/>
      <dgm:spPr/>
      <dgm:t>
        <a:bodyPr/>
        <a:lstStyle/>
        <a:p>
          <a:endParaRPr lang="en-US"/>
        </a:p>
      </dgm:t>
    </dgm:pt>
    <dgm:pt modelId="{333D8740-281A-43CC-ADAF-CF19E852484B}" type="sibTrans" cxnId="{2AB6AA4B-F12C-4B71-AAB6-C48484DEDEB9}">
      <dgm:prSet/>
      <dgm:spPr/>
      <dgm:t>
        <a:bodyPr/>
        <a:lstStyle/>
        <a:p>
          <a:endParaRPr lang="en-US"/>
        </a:p>
      </dgm:t>
    </dgm:pt>
    <dgm:pt modelId="{689BCB1D-36DD-4D71-9005-6B99B1EB33F8}">
      <dgm:prSet custT="1"/>
      <dgm:spPr/>
      <dgm:t>
        <a:bodyPr/>
        <a:lstStyle/>
        <a:p>
          <a:r>
            <a:rPr lang="en-US" sz="2200" dirty="0"/>
            <a:t>Organizational Culture</a:t>
          </a:r>
        </a:p>
      </dgm:t>
    </dgm:pt>
    <dgm:pt modelId="{93BCD40E-52FE-495A-96C6-2F5207EF5AFB}" type="parTrans" cxnId="{4568D408-FC48-4CD0-BF88-FF67F6A6662A}">
      <dgm:prSet/>
      <dgm:spPr/>
      <dgm:t>
        <a:bodyPr/>
        <a:lstStyle/>
        <a:p>
          <a:endParaRPr lang="en-US"/>
        </a:p>
      </dgm:t>
    </dgm:pt>
    <dgm:pt modelId="{21DDB911-1F2F-4BFA-8814-5497129A8D58}" type="sibTrans" cxnId="{4568D408-FC48-4CD0-BF88-FF67F6A6662A}">
      <dgm:prSet/>
      <dgm:spPr/>
      <dgm:t>
        <a:bodyPr/>
        <a:lstStyle/>
        <a:p>
          <a:endParaRPr lang="en-US"/>
        </a:p>
      </dgm:t>
    </dgm:pt>
    <dgm:pt modelId="{6DE2C1BE-55FC-4CBD-AEA3-D2642D313D94}">
      <dgm:prSet custT="1"/>
      <dgm:spPr/>
      <dgm:t>
        <a:bodyPr/>
        <a:lstStyle/>
        <a:p>
          <a:r>
            <a:rPr lang="en-US" sz="2800"/>
            <a:t>Programs</a:t>
          </a:r>
          <a:endParaRPr lang="en-US" sz="2800" dirty="0"/>
        </a:p>
      </dgm:t>
    </dgm:pt>
    <dgm:pt modelId="{B3CA1BA4-3749-495D-AFDA-188EACB7827D}" type="parTrans" cxnId="{CA0B1BED-8CF2-46A8-9113-F20E7C79A776}">
      <dgm:prSet/>
      <dgm:spPr/>
      <dgm:t>
        <a:bodyPr/>
        <a:lstStyle/>
        <a:p>
          <a:endParaRPr lang="en-US"/>
        </a:p>
      </dgm:t>
    </dgm:pt>
    <dgm:pt modelId="{6AB336F6-CBFD-4AF3-B534-584B1356FEB5}" type="sibTrans" cxnId="{CA0B1BED-8CF2-46A8-9113-F20E7C79A776}">
      <dgm:prSet/>
      <dgm:spPr/>
      <dgm:t>
        <a:bodyPr/>
        <a:lstStyle/>
        <a:p>
          <a:endParaRPr lang="en-US"/>
        </a:p>
      </dgm:t>
    </dgm:pt>
    <dgm:pt modelId="{94EA4944-AD51-45B7-B6EA-006528894F6F}">
      <dgm:prSet custT="1"/>
      <dgm:spPr/>
      <dgm:t>
        <a:bodyPr/>
        <a:lstStyle/>
        <a:p>
          <a:r>
            <a:rPr lang="en-US" sz="2400" dirty="0"/>
            <a:t>Financial Systems and Processes</a:t>
          </a:r>
        </a:p>
      </dgm:t>
    </dgm:pt>
    <dgm:pt modelId="{549A99EF-8561-46CE-A42D-F63656791621}" type="parTrans" cxnId="{76CD041E-4134-42B5-AC79-C20D1BA6FAE2}">
      <dgm:prSet/>
      <dgm:spPr/>
      <dgm:t>
        <a:bodyPr/>
        <a:lstStyle/>
        <a:p>
          <a:endParaRPr lang="en-US"/>
        </a:p>
      </dgm:t>
    </dgm:pt>
    <dgm:pt modelId="{886C9C1F-7B4E-4FFF-93BD-4E26E015906E}" type="sibTrans" cxnId="{76CD041E-4134-42B5-AC79-C20D1BA6FAE2}">
      <dgm:prSet/>
      <dgm:spPr/>
      <dgm:t>
        <a:bodyPr/>
        <a:lstStyle/>
        <a:p>
          <a:endParaRPr lang="en-US"/>
        </a:p>
      </dgm:t>
    </dgm:pt>
    <dgm:pt modelId="{CE4B3633-D817-48A6-8D88-DBCC9A97EE6A}">
      <dgm:prSet custT="1"/>
      <dgm:spPr/>
      <dgm:t>
        <a:bodyPr/>
        <a:lstStyle/>
        <a:p>
          <a:r>
            <a:rPr lang="en-US" sz="2400" dirty="0"/>
            <a:t>IT Systems and Processes</a:t>
          </a:r>
        </a:p>
      </dgm:t>
    </dgm:pt>
    <dgm:pt modelId="{62B5DBC6-969B-4777-A94D-52C50A2D113E}" type="parTrans" cxnId="{237D83E1-305D-44AE-9965-57851D0E80A0}">
      <dgm:prSet/>
      <dgm:spPr/>
      <dgm:t>
        <a:bodyPr/>
        <a:lstStyle/>
        <a:p>
          <a:endParaRPr lang="en-US"/>
        </a:p>
      </dgm:t>
    </dgm:pt>
    <dgm:pt modelId="{15ABC0A7-72E3-487E-A3A1-03F55A094FA6}" type="sibTrans" cxnId="{237D83E1-305D-44AE-9965-57851D0E80A0}">
      <dgm:prSet/>
      <dgm:spPr/>
      <dgm:t>
        <a:bodyPr/>
        <a:lstStyle/>
        <a:p>
          <a:endParaRPr lang="en-US"/>
        </a:p>
      </dgm:t>
    </dgm:pt>
    <dgm:pt modelId="{004D9615-01DB-4505-A545-5E736FA86435}">
      <dgm:prSet custT="1"/>
      <dgm:spPr/>
      <dgm:t>
        <a:bodyPr/>
        <a:lstStyle/>
        <a:p>
          <a:r>
            <a:rPr lang="en-US" sz="2400" dirty="0"/>
            <a:t>Facilities and Equipment</a:t>
          </a:r>
        </a:p>
      </dgm:t>
    </dgm:pt>
    <dgm:pt modelId="{0E3E4F2F-907B-40D7-B944-CB569AE12A07}" type="parTrans" cxnId="{C41D46A9-09B9-4739-B267-1E0DED7EBE5E}">
      <dgm:prSet/>
      <dgm:spPr/>
      <dgm:t>
        <a:bodyPr/>
        <a:lstStyle/>
        <a:p>
          <a:endParaRPr lang="en-US"/>
        </a:p>
      </dgm:t>
    </dgm:pt>
    <dgm:pt modelId="{80733C95-EC13-4B20-96F2-285E25120F0B}" type="sibTrans" cxnId="{C41D46A9-09B9-4739-B267-1E0DED7EBE5E}">
      <dgm:prSet/>
      <dgm:spPr/>
      <dgm:t>
        <a:bodyPr/>
        <a:lstStyle/>
        <a:p>
          <a:endParaRPr lang="en-US"/>
        </a:p>
      </dgm:t>
    </dgm:pt>
    <dgm:pt modelId="{5E4E6A25-5C7B-4C72-969F-91664A7DA401}">
      <dgm:prSet custT="1"/>
      <dgm:spPr/>
      <dgm:t>
        <a:bodyPr/>
        <a:lstStyle/>
        <a:p>
          <a:r>
            <a:rPr lang="en-US" sz="2200" dirty="0"/>
            <a:t>Fundraising and Sponsorships</a:t>
          </a:r>
        </a:p>
      </dgm:t>
    </dgm:pt>
    <dgm:pt modelId="{9AA67CFE-8A80-4A1E-8289-B0B77478CC89}" type="parTrans" cxnId="{332C6BF2-2E39-4C5C-9299-6239715A2E73}">
      <dgm:prSet/>
      <dgm:spPr/>
      <dgm:t>
        <a:bodyPr/>
        <a:lstStyle/>
        <a:p>
          <a:endParaRPr lang="en-US"/>
        </a:p>
      </dgm:t>
    </dgm:pt>
    <dgm:pt modelId="{DEBEC0BF-4861-46A7-8865-7E5DEC610825}" type="sibTrans" cxnId="{332C6BF2-2E39-4C5C-9299-6239715A2E73}">
      <dgm:prSet/>
      <dgm:spPr/>
      <dgm:t>
        <a:bodyPr/>
        <a:lstStyle/>
        <a:p>
          <a:endParaRPr lang="en-US"/>
        </a:p>
      </dgm:t>
    </dgm:pt>
    <dgm:pt modelId="{9A8C2B22-6E27-489A-8A76-6BE6FF0F873D}">
      <dgm:prSet custT="1"/>
      <dgm:spPr/>
      <dgm:t>
        <a:bodyPr/>
        <a:lstStyle/>
        <a:p>
          <a:r>
            <a:rPr lang="en-US" sz="2400" dirty="0"/>
            <a:t>Non-Profit Foundations</a:t>
          </a:r>
        </a:p>
      </dgm:t>
    </dgm:pt>
    <dgm:pt modelId="{3D0B507D-E5F6-4B1E-A1F1-0A44CEB12C5D}" type="parTrans" cxnId="{60B605D4-AFE5-4C5A-BDAE-2F5E2BDDA0A0}">
      <dgm:prSet/>
      <dgm:spPr/>
      <dgm:t>
        <a:bodyPr/>
        <a:lstStyle/>
        <a:p>
          <a:endParaRPr lang="en-US"/>
        </a:p>
      </dgm:t>
    </dgm:pt>
    <dgm:pt modelId="{92D71C16-F6DF-4DB3-8544-3E8AC75BF214}" type="sibTrans" cxnId="{60B605D4-AFE5-4C5A-BDAE-2F5E2BDDA0A0}">
      <dgm:prSet/>
      <dgm:spPr/>
      <dgm:t>
        <a:bodyPr/>
        <a:lstStyle/>
        <a:p>
          <a:endParaRPr lang="en-US"/>
        </a:p>
      </dgm:t>
    </dgm:pt>
    <dgm:pt modelId="{032437E2-407D-4005-AFD1-6138D8C2E86A}">
      <dgm:prSet custT="1"/>
      <dgm:spPr/>
      <dgm:t>
        <a:bodyPr/>
        <a:lstStyle/>
        <a:p>
          <a:r>
            <a:rPr lang="en-US" sz="2400"/>
            <a:t>Accreditation</a:t>
          </a:r>
          <a:endParaRPr lang="en-US" sz="2400" dirty="0"/>
        </a:p>
      </dgm:t>
    </dgm:pt>
    <dgm:pt modelId="{5F8E8B19-4A00-4CF8-822C-EC1A7972379E}" type="parTrans" cxnId="{86A8B6BC-AA41-4E53-B945-FB983FA94DEC}">
      <dgm:prSet/>
      <dgm:spPr/>
      <dgm:t>
        <a:bodyPr/>
        <a:lstStyle/>
        <a:p>
          <a:endParaRPr lang="en-US"/>
        </a:p>
      </dgm:t>
    </dgm:pt>
    <dgm:pt modelId="{46249B50-B884-47EB-89CD-9BB008C96CD3}" type="sibTrans" cxnId="{86A8B6BC-AA41-4E53-B945-FB983FA94DEC}">
      <dgm:prSet/>
      <dgm:spPr/>
      <dgm:t>
        <a:bodyPr/>
        <a:lstStyle/>
        <a:p>
          <a:endParaRPr lang="en-US"/>
        </a:p>
      </dgm:t>
    </dgm:pt>
    <dgm:pt modelId="{946B5A43-BA5C-43DC-A1B1-8DC61B806E08}">
      <dgm:prSet custT="1"/>
      <dgm:spPr/>
      <dgm:t>
        <a:bodyPr/>
        <a:lstStyle/>
        <a:p>
          <a:r>
            <a:rPr lang="en-US" sz="2000"/>
            <a:t>Communication (internal and external)</a:t>
          </a:r>
          <a:endParaRPr lang="en-US" sz="2000" dirty="0"/>
        </a:p>
      </dgm:t>
    </dgm:pt>
    <dgm:pt modelId="{959F62DA-78F1-488F-A505-CD99DE43EBA6}" type="parTrans" cxnId="{D1FBA206-2966-44FE-99CD-BCF067FC2813}">
      <dgm:prSet/>
      <dgm:spPr/>
      <dgm:t>
        <a:bodyPr/>
        <a:lstStyle/>
        <a:p>
          <a:endParaRPr lang="en-US"/>
        </a:p>
      </dgm:t>
    </dgm:pt>
    <dgm:pt modelId="{B67A2659-309E-42BB-A149-D0F128F3F393}" type="sibTrans" cxnId="{D1FBA206-2966-44FE-99CD-BCF067FC2813}">
      <dgm:prSet/>
      <dgm:spPr/>
      <dgm:t>
        <a:bodyPr/>
        <a:lstStyle/>
        <a:p>
          <a:endParaRPr lang="en-US"/>
        </a:p>
      </dgm:t>
    </dgm:pt>
    <dgm:pt modelId="{9C95E5C0-E445-43B7-B7AD-5FB76F61AB9C}">
      <dgm:prSet custT="1"/>
      <dgm:spPr/>
      <dgm:t>
        <a:bodyPr/>
        <a:lstStyle/>
        <a:p>
          <a:r>
            <a:rPr lang="en-US" sz="2800" dirty="0"/>
            <a:t>Merger Costs</a:t>
          </a:r>
        </a:p>
      </dgm:t>
    </dgm:pt>
    <dgm:pt modelId="{4314E2C0-3EE7-4BAD-81F0-08494E61DA66}" type="parTrans" cxnId="{691B1F38-F4BF-42DE-AFBB-F66E2ECBCABE}">
      <dgm:prSet/>
      <dgm:spPr/>
      <dgm:t>
        <a:bodyPr/>
        <a:lstStyle/>
        <a:p>
          <a:endParaRPr lang="en-US"/>
        </a:p>
      </dgm:t>
    </dgm:pt>
    <dgm:pt modelId="{CA0EE15B-6E75-4334-BC94-2C1CB9B5D917}" type="sibTrans" cxnId="{691B1F38-F4BF-42DE-AFBB-F66E2ECBCABE}">
      <dgm:prSet/>
      <dgm:spPr/>
      <dgm:t>
        <a:bodyPr/>
        <a:lstStyle/>
        <a:p>
          <a:endParaRPr lang="en-US"/>
        </a:p>
      </dgm:t>
    </dgm:pt>
    <dgm:pt modelId="{99874646-455B-4B47-93A8-C9B28ED5EBA4}" type="pres">
      <dgm:prSet presAssocID="{D9F602D2-B505-4D5A-9D9F-4F625F00EE3A}" presName="diagram" presStyleCnt="0">
        <dgm:presLayoutVars>
          <dgm:dir/>
          <dgm:resizeHandles val="exact"/>
        </dgm:presLayoutVars>
      </dgm:prSet>
      <dgm:spPr/>
    </dgm:pt>
    <dgm:pt modelId="{3E550100-F65E-41F0-9D0E-180A32F91025}" type="pres">
      <dgm:prSet presAssocID="{F6665582-8302-4F1C-B074-7BF4CC02D02F}" presName="node" presStyleLbl="node1" presStyleIdx="0" presStyleCnt="14">
        <dgm:presLayoutVars>
          <dgm:bulletEnabled val="1"/>
        </dgm:presLayoutVars>
      </dgm:prSet>
      <dgm:spPr/>
    </dgm:pt>
    <dgm:pt modelId="{66A2AF47-2804-4173-B38C-2403DA8D3E12}" type="pres">
      <dgm:prSet presAssocID="{1A83968B-84D4-4A63-A309-6A67ECDF17EC}" presName="sibTrans" presStyleCnt="0"/>
      <dgm:spPr/>
    </dgm:pt>
    <dgm:pt modelId="{E24C193E-4CEE-44FD-898A-B7AA67BBA401}" type="pres">
      <dgm:prSet presAssocID="{259B6BF1-FFC7-4AAB-8F35-B4F5C33C67AD}" presName="node" presStyleLbl="node1" presStyleIdx="1" presStyleCnt="14">
        <dgm:presLayoutVars>
          <dgm:bulletEnabled val="1"/>
        </dgm:presLayoutVars>
      </dgm:prSet>
      <dgm:spPr/>
    </dgm:pt>
    <dgm:pt modelId="{E0C94686-90B0-493B-B274-122DB37E5B71}" type="pres">
      <dgm:prSet presAssocID="{15B9EF28-525A-46E1-8175-46770EA194DA}" presName="sibTrans" presStyleCnt="0"/>
      <dgm:spPr/>
    </dgm:pt>
    <dgm:pt modelId="{096FB588-00D9-4C56-B699-F1FB72DD6C2A}" type="pres">
      <dgm:prSet presAssocID="{3D8F858D-943D-407F-8929-DC1339A129AB}" presName="node" presStyleLbl="node1" presStyleIdx="2" presStyleCnt="14">
        <dgm:presLayoutVars>
          <dgm:bulletEnabled val="1"/>
        </dgm:presLayoutVars>
      </dgm:prSet>
      <dgm:spPr/>
    </dgm:pt>
    <dgm:pt modelId="{19E450C2-C799-43B0-A802-2F5EA59D4686}" type="pres">
      <dgm:prSet presAssocID="{4229418C-51FA-4D3A-833E-D90B0F75963E}" presName="sibTrans" presStyleCnt="0"/>
      <dgm:spPr/>
    </dgm:pt>
    <dgm:pt modelId="{333365EC-CFAA-442C-9E85-B4EAFAE1DF06}" type="pres">
      <dgm:prSet presAssocID="{47492CE5-B9A5-4AE2-9F0D-3EDE7577FDCE}" presName="node" presStyleLbl="node1" presStyleIdx="3" presStyleCnt="14">
        <dgm:presLayoutVars>
          <dgm:bulletEnabled val="1"/>
        </dgm:presLayoutVars>
      </dgm:prSet>
      <dgm:spPr/>
    </dgm:pt>
    <dgm:pt modelId="{C7B24677-FB2E-482D-9386-0583717FE354}" type="pres">
      <dgm:prSet presAssocID="{333D8740-281A-43CC-ADAF-CF19E852484B}" presName="sibTrans" presStyleCnt="0"/>
      <dgm:spPr/>
    </dgm:pt>
    <dgm:pt modelId="{564B7976-7521-4AF9-81E0-172B444D400B}" type="pres">
      <dgm:prSet presAssocID="{689BCB1D-36DD-4D71-9005-6B99B1EB33F8}" presName="node" presStyleLbl="node1" presStyleIdx="4" presStyleCnt="14">
        <dgm:presLayoutVars>
          <dgm:bulletEnabled val="1"/>
        </dgm:presLayoutVars>
      </dgm:prSet>
      <dgm:spPr/>
    </dgm:pt>
    <dgm:pt modelId="{CE354F55-84A5-4627-B409-802CDDDDB61B}" type="pres">
      <dgm:prSet presAssocID="{21DDB911-1F2F-4BFA-8814-5497129A8D58}" presName="sibTrans" presStyleCnt="0"/>
      <dgm:spPr/>
    </dgm:pt>
    <dgm:pt modelId="{935A40B3-D952-463E-8EF1-93A2D408B18E}" type="pres">
      <dgm:prSet presAssocID="{6DE2C1BE-55FC-4CBD-AEA3-D2642D313D94}" presName="node" presStyleLbl="node1" presStyleIdx="5" presStyleCnt="14">
        <dgm:presLayoutVars>
          <dgm:bulletEnabled val="1"/>
        </dgm:presLayoutVars>
      </dgm:prSet>
      <dgm:spPr/>
    </dgm:pt>
    <dgm:pt modelId="{031181EB-833B-47BD-89E9-EEC202E5EBE8}" type="pres">
      <dgm:prSet presAssocID="{6AB336F6-CBFD-4AF3-B534-584B1356FEB5}" presName="sibTrans" presStyleCnt="0"/>
      <dgm:spPr/>
    </dgm:pt>
    <dgm:pt modelId="{C9A23FEA-E490-4181-BB6B-F97A00C445EA}" type="pres">
      <dgm:prSet presAssocID="{94EA4944-AD51-45B7-B6EA-006528894F6F}" presName="node" presStyleLbl="node1" presStyleIdx="6" presStyleCnt="14">
        <dgm:presLayoutVars>
          <dgm:bulletEnabled val="1"/>
        </dgm:presLayoutVars>
      </dgm:prSet>
      <dgm:spPr/>
    </dgm:pt>
    <dgm:pt modelId="{092A837C-B277-4BAA-B102-7D349D5F29B5}" type="pres">
      <dgm:prSet presAssocID="{886C9C1F-7B4E-4FFF-93BD-4E26E015906E}" presName="sibTrans" presStyleCnt="0"/>
      <dgm:spPr/>
    </dgm:pt>
    <dgm:pt modelId="{03EEA2D5-13DC-4541-9471-E364FB585482}" type="pres">
      <dgm:prSet presAssocID="{CE4B3633-D817-48A6-8D88-DBCC9A97EE6A}" presName="node" presStyleLbl="node1" presStyleIdx="7" presStyleCnt="14">
        <dgm:presLayoutVars>
          <dgm:bulletEnabled val="1"/>
        </dgm:presLayoutVars>
      </dgm:prSet>
      <dgm:spPr/>
    </dgm:pt>
    <dgm:pt modelId="{BEA6A3BC-D8AC-44F8-A761-FE2796803312}" type="pres">
      <dgm:prSet presAssocID="{15ABC0A7-72E3-487E-A3A1-03F55A094FA6}" presName="sibTrans" presStyleCnt="0"/>
      <dgm:spPr/>
    </dgm:pt>
    <dgm:pt modelId="{8E0C7432-FFEB-409B-A6CC-9F0CA784418F}" type="pres">
      <dgm:prSet presAssocID="{004D9615-01DB-4505-A545-5E736FA86435}" presName="node" presStyleLbl="node1" presStyleIdx="8" presStyleCnt="14">
        <dgm:presLayoutVars>
          <dgm:bulletEnabled val="1"/>
        </dgm:presLayoutVars>
      </dgm:prSet>
      <dgm:spPr/>
    </dgm:pt>
    <dgm:pt modelId="{4A359B09-4D80-4E02-B3A9-C13BC53F4544}" type="pres">
      <dgm:prSet presAssocID="{80733C95-EC13-4B20-96F2-285E25120F0B}" presName="sibTrans" presStyleCnt="0"/>
      <dgm:spPr/>
    </dgm:pt>
    <dgm:pt modelId="{2D9A44AB-50EE-4A41-BB95-BEB251122653}" type="pres">
      <dgm:prSet presAssocID="{5E4E6A25-5C7B-4C72-969F-91664A7DA401}" presName="node" presStyleLbl="node1" presStyleIdx="9" presStyleCnt="14">
        <dgm:presLayoutVars>
          <dgm:bulletEnabled val="1"/>
        </dgm:presLayoutVars>
      </dgm:prSet>
      <dgm:spPr/>
    </dgm:pt>
    <dgm:pt modelId="{C01A0145-C23B-4D88-A0FB-9D102D7752DA}" type="pres">
      <dgm:prSet presAssocID="{DEBEC0BF-4861-46A7-8865-7E5DEC610825}" presName="sibTrans" presStyleCnt="0"/>
      <dgm:spPr/>
    </dgm:pt>
    <dgm:pt modelId="{44FA62BD-DF36-4F2B-A2C9-E64213B33EB8}" type="pres">
      <dgm:prSet presAssocID="{9A8C2B22-6E27-489A-8A76-6BE6FF0F873D}" presName="node" presStyleLbl="node1" presStyleIdx="10" presStyleCnt="14">
        <dgm:presLayoutVars>
          <dgm:bulletEnabled val="1"/>
        </dgm:presLayoutVars>
      </dgm:prSet>
      <dgm:spPr/>
    </dgm:pt>
    <dgm:pt modelId="{58E193C9-4CCB-43F5-A62B-E4EE820BE6C3}" type="pres">
      <dgm:prSet presAssocID="{92D71C16-F6DF-4DB3-8544-3E8AC75BF214}" presName="sibTrans" presStyleCnt="0"/>
      <dgm:spPr/>
    </dgm:pt>
    <dgm:pt modelId="{70BB4082-5D58-43C5-A750-E901278ED22A}" type="pres">
      <dgm:prSet presAssocID="{032437E2-407D-4005-AFD1-6138D8C2E86A}" presName="node" presStyleLbl="node1" presStyleIdx="11" presStyleCnt="14">
        <dgm:presLayoutVars>
          <dgm:bulletEnabled val="1"/>
        </dgm:presLayoutVars>
      </dgm:prSet>
      <dgm:spPr/>
    </dgm:pt>
    <dgm:pt modelId="{B794329A-09D0-46BE-8F5E-D0B172D3D1D4}" type="pres">
      <dgm:prSet presAssocID="{46249B50-B884-47EB-89CD-9BB008C96CD3}" presName="sibTrans" presStyleCnt="0"/>
      <dgm:spPr/>
    </dgm:pt>
    <dgm:pt modelId="{088298A7-FB4D-4655-B2FB-FEDD64208B03}" type="pres">
      <dgm:prSet presAssocID="{946B5A43-BA5C-43DC-A1B1-8DC61B806E08}" presName="node" presStyleLbl="node1" presStyleIdx="12" presStyleCnt="14">
        <dgm:presLayoutVars>
          <dgm:bulletEnabled val="1"/>
        </dgm:presLayoutVars>
      </dgm:prSet>
      <dgm:spPr/>
    </dgm:pt>
    <dgm:pt modelId="{1CD92EFF-DEC2-4981-8FFD-86E293AD2A5C}" type="pres">
      <dgm:prSet presAssocID="{B67A2659-309E-42BB-A149-D0F128F3F393}" presName="sibTrans" presStyleCnt="0"/>
      <dgm:spPr/>
    </dgm:pt>
    <dgm:pt modelId="{BCC2CE3C-0879-43B0-A5F7-F38CC7C68234}" type="pres">
      <dgm:prSet presAssocID="{9C95E5C0-E445-43B7-B7AD-5FB76F61AB9C}" presName="node" presStyleLbl="node1" presStyleIdx="13" presStyleCnt="14">
        <dgm:presLayoutVars>
          <dgm:bulletEnabled val="1"/>
        </dgm:presLayoutVars>
      </dgm:prSet>
      <dgm:spPr/>
    </dgm:pt>
  </dgm:ptLst>
  <dgm:cxnLst>
    <dgm:cxn modelId="{D1FBA206-2966-44FE-99CD-BCF067FC2813}" srcId="{D9F602D2-B505-4D5A-9D9F-4F625F00EE3A}" destId="{946B5A43-BA5C-43DC-A1B1-8DC61B806E08}" srcOrd="12" destOrd="0" parTransId="{959F62DA-78F1-488F-A505-CD99DE43EBA6}" sibTransId="{B67A2659-309E-42BB-A149-D0F128F3F393}"/>
    <dgm:cxn modelId="{4568D408-FC48-4CD0-BF88-FF67F6A6662A}" srcId="{D9F602D2-B505-4D5A-9D9F-4F625F00EE3A}" destId="{689BCB1D-36DD-4D71-9005-6B99B1EB33F8}" srcOrd="4" destOrd="0" parTransId="{93BCD40E-52FE-495A-96C6-2F5207EF5AFB}" sibTransId="{21DDB911-1F2F-4BFA-8814-5497129A8D58}"/>
    <dgm:cxn modelId="{1BA02F0A-6A2A-4373-AFEE-4E17711CD427}" type="presOf" srcId="{032437E2-407D-4005-AFD1-6138D8C2E86A}" destId="{70BB4082-5D58-43C5-A750-E901278ED22A}" srcOrd="0" destOrd="0" presId="urn:microsoft.com/office/officeart/2005/8/layout/default"/>
    <dgm:cxn modelId="{76CD041E-4134-42B5-AC79-C20D1BA6FAE2}" srcId="{D9F602D2-B505-4D5A-9D9F-4F625F00EE3A}" destId="{94EA4944-AD51-45B7-B6EA-006528894F6F}" srcOrd="6" destOrd="0" parTransId="{549A99EF-8561-46CE-A42D-F63656791621}" sibTransId="{886C9C1F-7B4E-4FFF-93BD-4E26E015906E}"/>
    <dgm:cxn modelId="{2DB28B1E-B616-4F2D-B16F-39B8DBEDB96A}" srcId="{D9F602D2-B505-4D5A-9D9F-4F625F00EE3A}" destId="{F6665582-8302-4F1C-B074-7BF4CC02D02F}" srcOrd="0" destOrd="0" parTransId="{AF2B3E5F-7573-4E56-ADA5-F7444CAA53DE}" sibTransId="{1A83968B-84D4-4A63-A309-6A67ECDF17EC}"/>
    <dgm:cxn modelId="{D4A8A320-9A2B-43CE-BC2B-713639D02DFB}" type="presOf" srcId="{259B6BF1-FFC7-4AAB-8F35-B4F5C33C67AD}" destId="{E24C193E-4CEE-44FD-898A-B7AA67BBA401}" srcOrd="0" destOrd="0" presId="urn:microsoft.com/office/officeart/2005/8/layout/default"/>
    <dgm:cxn modelId="{B0609325-154C-425E-994A-0941107B65C5}" type="presOf" srcId="{9A8C2B22-6E27-489A-8A76-6BE6FF0F873D}" destId="{44FA62BD-DF36-4F2B-A2C9-E64213B33EB8}" srcOrd="0" destOrd="0" presId="urn:microsoft.com/office/officeart/2005/8/layout/default"/>
    <dgm:cxn modelId="{2FC03827-D5B4-409E-8E80-92B576BE3C7E}" type="presOf" srcId="{CE4B3633-D817-48A6-8D88-DBCC9A97EE6A}" destId="{03EEA2D5-13DC-4541-9471-E364FB585482}" srcOrd="0" destOrd="0" presId="urn:microsoft.com/office/officeart/2005/8/layout/default"/>
    <dgm:cxn modelId="{7CA7762C-2F0D-40E6-B2C2-3B4FACEE9C84}" type="presOf" srcId="{946B5A43-BA5C-43DC-A1B1-8DC61B806E08}" destId="{088298A7-FB4D-4655-B2FB-FEDD64208B03}" srcOrd="0" destOrd="0" presId="urn:microsoft.com/office/officeart/2005/8/layout/default"/>
    <dgm:cxn modelId="{691B1F38-F4BF-42DE-AFBB-F66E2ECBCABE}" srcId="{D9F602D2-B505-4D5A-9D9F-4F625F00EE3A}" destId="{9C95E5C0-E445-43B7-B7AD-5FB76F61AB9C}" srcOrd="13" destOrd="0" parTransId="{4314E2C0-3EE7-4BAD-81F0-08494E61DA66}" sibTransId="{CA0EE15B-6E75-4334-BC94-2C1CB9B5D917}"/>
    <dgm:cxn modelId="{D102493B-BA85-4CEF-BCBB-9BE8EB781968}" srcId="{D9F602D2-B505-4D5A-9D9F-4F625F00EE3A}" destId="{259B6BF1-FFC7-4AAB-8F35-B4F5C33C67AD}" srcOrd="1" destOrd="0" parTransId="{07AEE703-226E-4597-9EEF-D2DB266C32AA}" sibTransId="{15B9EF28-525A-46E1-8175-46770EA194DA}"/>
    <dgm:cxn modelId="{58055361-6981-4F1E-83D1-06963E8D561B}" type="presOf" srcId="{47492CE5-B9A5-4AE2-9F0D-3EDE7577FDCE}" destId="{333365EC-CFAA-442C-9E85-B4EAFAE1DF06}" srcOrd="0" destOrd="0" presId="urn:microsoft.com/office/officeart/2005/8/layout/default"/>
    <dgm:cxn modelId="{2AB6AA4B-F12C-4B71-AAB6-C48484DEDEB9}" srcId="{D9F602D2-B505-4D5A-9D9F-4F625F00EE3A}" destId="{47492CE5-B9A5-4AE2-9F0D-3EDE7577FDCE}" srcOrd="3" destOrd="0" parTransId="{A3DE6256-5F41-41BD-93B1-FDCB3E46F8C4}" sibTransId="{333D8740-281A-43CC-ADAF-CF19E852484B}"/>
    <dgm:cxn modelId="{5D552D6C-930C-4814-9B2E-A341E825814E}" type="presOf" srcId="{9C95E5C0-E445-43B7-B7AD-5FB76F61AB9C}" destId="{BCC2CE3C-0879-43B0-A5F7-F38CC7C68234}" srcOrd="0" destOrd="0" presId="urn:microsoft.com/office/officeart/2005/8/layout/default"/>
    <dgm:cxn modelId="{D0382352-E6C6-49BA-A63A-03708E616E98}" type="presOf" srcId="{F6665582-8302-4F1C-B074-7BF4CC02D02F}" destId="{3E550100-F65E-41F0-9D0E-180A32F91025}" srcOrd="0" destOrd="0" presId="urn:microsoft.com/office/officeart/2005/8/layout/default"/>
    <dgm:cxn modelId="{619C1378-0DA2-4A64-9B83-9BBC25F75913}" type="presOf" srcId="{94EA4944-AD51-45B7-B6EA-006528894F6F}" destId="{C9A23FEA-E490-4181-BB6B-F97A00C445EA}" srcOrd="0" destOrd="0" presId="urn:microsoft.com/office/officeart/2005/8/layout/default"/>
    <dgm:cxn modelId="{488B488C-D482-4D2D-9BE2-A26C1D445FEF}" type="presOf" srcId="{3D8F858D-943D-407F-8929-DC1339A129AB}" destId="{096FB588-00D9-4C56-B699-F1FB72DD6C2A}" srcOrd="0" destOrd="0" presId="urn:microsoft.com/office/officeart/2005/8/layout/default"/>
    <dgm:cxn modelId="{07774992-34BE-427C-A9C5-D44532194A7D}" type="presOf" srcId="{004D9615-01DB-4505-A545-5E736FA86435}" destId="{8E0C7432-FFEB-409B-A6CC-9F0CA784418F}" srcOrd="0" destOrd="0" presId="urn:microsoft.com/office/officeart/2005/8/layout/default"/>
    <dgm:cxn modelId="{723901A5-156F-4776-AF7B-6D45E2735FD8}" type="presOf" srcId="{689BCB1D-36DD-4D71-9005-6B99B1EB33F8}" destId="{564B7976-7521-4AF9-81E0-172B444D400B}" srcOrd="0" destOrd="0" presId="urn:microsoft.com/office/officeart/2005/8/layout/default"/>
    <dgm:cxn modelId="{C41D46A9-09B9-4739-B267-1E0DED7EBE5E}" srcId="{D9F602D2-B505-4D5A-9D9F-4F625F00EE3A}" destId="{004D9615-01DB-4505-A545-5E736FA86435}" srcOrd="8" destOrd="0" parTransId="{0E3E4F2F-907B-40D7-B944-CB569AE12A07}" sibTransId="{80733C95-EC13-4B20-96F2-285E25120F0B}"/>
    <dgm:cxn modelId="{86A8B6BC-AA41-4E53-B945-FB983FA94DEC}" srcId="{D9F602D2-B505-4D5A-9D9F-4F625F00EE3A}" destId="{032437E2-407D-4005-AFD1-6138D8C2E86A}" srcOrd="11" destOrd="0" parTransId="{5F8E8B19-4A00-4CF8-822C-EC1A7972379E}" sibTransId="{46249B50-B884-47EB-89CD-9BB008C96CD3}"/>
    <dgm:cxn modelId="{B07F3DC2-E2F9-47A0-85CE-B0FC696D365F}" type="presOf" srcId="{5E4E6A25-5C7B-4C72-969F-91664A7DA401}" destId="{2D9A44AB-50EE-4A41-BB95-BEB251122653}" srcOrd="0" destOrd="0" presId="urn:microsoft.com/office/officeart/2005/8/layout/default"/>
    <dgm:cxn modelId="{60B605D4-AFE5-4C5A-BDAE-2F5E2BDDA0A0}" srcId="{D9F602D2-B505-4D5A-9D9F-4F625F00EE3A}" destId="{9A8C2B22-6E27-489A-8A76-6BE6FF0F873D}" srcOrd="10" destOrd="0" parTransId="{3D0B507D-E5F6-4B1E-A1F1-0A44CEB12C5D}" sibTransId="{92D71C16-F6DF-4DB3-8544-3E8AC75BF214}"/>
    <dgm:cxn modelId="{237D83E1-305D-44AE-9965-57851D0E80A0}" srcId="{D9F602D2-B505-4D5A-9D9F-4F625F00EE3A}" destId="{CE4B3633-D817-48A6-8D88-DBCC9A97EE6A}" srcOrd="7" destOrd="0" parTransId="{62B5DBC6-969B-4777-A94D-52C50A2D113E}" sibTransId="{15ABC0A7-72E3-487E-A3A1-03F55A094FA6}"/>
    <dgm:cxn modelId="{B685B3EC-3B0B-4EBB-AFC9-FA9759B49A6A}" type="presOf" srcId="{6DE2C1BE-55FC-4CBD-AEA3-D2642D313D94}" destId="{935A40B3-D952-463E-8EF1-93A2D408B18E}" srcOrd="0" destOrd="0" presId="urn:microsoft.com/office/officeart/2005/8/layout/default"/>
    <dgm:cxn modelId="{CA0B1BED-8CF2-46A8-9113-F20E7C79A776}" srcId="{D9F602D2-B505-4D5A-9D9F-4F625F00EE3A}" destId="{6DE2C1BE-55FC-4CBD-AEA3-D2642D313D94}" srcOrd="5" destOrd="0" parTransId="{B3CA1BA4-3749-495D-AFDA-188EACB7827D}" sibTransId="{6AB336F6-CBFD-4AF3-B534-584B1356FEB5}"/>
    <dgm:cxn modelId="{332C6BF2-2E39-4C5C-9299-6239715A2E73}" srcId="{D9F602D2-B505-4D5A-9D9F-4F625F00EE3A}" destId="{5E4E6A25-5C7B-4C72-969F-91664A7DA401}" srcOrd="9" destOrd="0" parTransId="{9AA67CFE-8A80-4A1E-8289-B0B77478CC89}" sibTransId="{DEBEC0BF-4861-46A7-8865-7E5DEC610825}"/>
    <dgm:cxn modelId="{BD2E5CF4-D060-4A13-997E-4413CF4BF010}" type="presOf" srcId="{D9F602D2-B505-4D5A-9D9F-4F625F00EE3A}" destId="{99874646-455B-4B47-93A8-C9B28ED5EBA4}" srcOrd="0" destOrd="0" presId="urn:microsoft.com/office/officeart/2005/8/layout/default"/>
    <dgm:cxn modelId="{106AF3F8-F3CC-4519-988A-AE560A09316D}" srcId="{D9F602D2-B505-4D5A-9D9F-4F625F00EE3A}" destId="{3D8F858D-943D-407F-8929-DC1339A129AB}" srcOrd="2" destOrd="0" parTransId="{6A399135-3B02-4152-A1D6-1B6C3CAA62FC}" sibTransId="{4229418C-51FA-4D3A-833E-D90B0F75963E}"/>
    <dgm:cxn modelId="{B1CCF0BB-1732-4F09-A438-576BE4102618}" type="presParOf" srcId="{99874646-455B-4B47-93A8-C9B28ED5EBA4}" destId="{3E550100-F65E-41F0-9D0E-180A32F91025}" srcOrd="0" destOrd="0" presId="urn:microsoft.com/office/officeart/2005/8/layout/default"/>
    <dgm:cxn modelId="{92203A85-C846-4831-B347-33ED4CE59A03}" type="presParOf" srcId="{99874646-455B-4B47-93A8-C9B28ED5EBA4}" destId="{66A2AF47-2804-4173-B38C-2403DA8D3E12}" srcOrd="1" destOrd="0" presId="urn:microsoft.com/office/officeart/2005/8/layout/default"/>
    <dgm:cxn modelId="{AB45E00C-F72B-446A-915A-F252A9A04F48}" type="presParOf" srcId="{99874646-455B-4B47-93A8-C9B28ED5EBA4}" destId="{E24C193E-4CEE-44FD-898A-B7AA67BBA401}" srcOrd="2" destOrd="0" presId="urn:microsoft.com/office/officeart/2005/8/layout/default"/>
    <dgm:cxn modelId="{5040FE89-B46F-4ECD-905A-7D983063940E}" type="presParOf" srcId="{99874646-455B-4B47-93A8-C9B28ED5EBA4}" destId="{E0C94686-90B0-493B-B274-122DB37E5B71}" srcOrd="3" destOrd="0" presId="urn:microsoft.com/office/officeart/2005/8/layout/default"/>
    <dgm:cxn modelId="{BF3E79CD-4F07-44CD-A86B-AE27B23E826B}" type="presParOf" srcId="{99874646-455B-4B47-93A8-C9B28ED5EBA4}" destId="{096FB588-00D9-4C56-B699-F1FB72DD6C2A}" srcOrd="4" destOrd="0" presId="urn:microsoft.com/office/officeart/2005/8/layout/default"/>
    <dgm:cxn modelId="{6DDD6432-C161-46CF-A303-E4245B20F146}" type="presParOf" srcId="{99874646-455B-4B47-93A8-C9B28ED5EBA4}" destId="{19E450C2-C799-43B0-A802-2F5EA59D4686}" srcOrd="5" destOrd="0" presId="urn:microsoft.com/office/officeart/2005/8/layout/default"/>
    <dgm:cxn modelId="{40BE19E2-B328-4403-AD81-D36339909A77}" type="presParOf" srcId="{99874646-455B-4B47-93A8-C9B28ED5EBA4}" destId="{333365EC-CFAA-442C-9E85-B4EAFAE1DF06}" srcOrd="6" destOrd="0" presId="urn:microsoft.com/office/officeart/2005/8/layout/default"/>
    <dgm:cxn modelId="{0E671A2A-B420-486B-993D-0701294D780B}" type="presParOf" srcId="{99874646-455B-4B47-93A8-C9B28ED5EBA4}" destId="{C7B24677-FB2E-482D-9386-0583717FE354}" srcOrd="7" destOrd="0" presId="urn:microsoft.com/office/officeart/2005/8/layout/default"/>
    <dgm:cxn modelId="{187F061C-E7CD-4398-98B9-615C9D339B82}" type="presParOf" srcId="{99874646-455B-4B47-93A8-C9B28ED5EBA4}" destId="{564B7976-7521-4AF9-81E0-172B444D400B}" srcOrd="8" destOrd="0" presId="urn:microsoft.com/office/officeart/2005/8/layout/default"/>
    <dgm:cxn modelId="{A02CAAC0-B252-48DD-A042-A5CEB71B9B72}" type="presParOf" srcId="{99874646-455B-4B47-93A8-C9B28ED5EBA4}" destId="{CE354F55-84A5-4627-B409-802CDDDDB61B}" srcOrd="9" destOrd="0" presId="urn:microsoft.com/office/officeart/2005/8/layout/default"/>
    <dgm:cxn modelId="{7F2B0340-2EBC-439E-B7DA-66B7B9863A62}" type="presParOf" srcId="{99874646-455B-4B47-93A8-C9B28ED5EBA4}" destId="{935A40B3-D952-463E-8EF1-93A2D408B18E}" srcOrd="10" destOrd="0" presId="urn:microsoft.com/office/officeart/2005/8/layout/default"/>
    <dgm:cxn modelId="{32025FF4-ABA2-4923-9784-D098611DD89F}" type="presParOf" srcId="{99874646-455B-4B47-93A8-C9B28ED5EBA4}" destId="{031181EB-833B-47BD-89E9-EEC202E5EBE8}" srcOrd="11" destOrd="0" presId="urn:microsoft.com/office/officeart/2005/8/layout/default"/>
    <dgm:cxn modelId="{0C21E3DA-AD6E-44DA-9CFE-8208AA1E9E0C}" type="presParOf" srcId="{99874646-455B-4B47-93A8-C9B28ED5EBA4}" destId="{C9A23FEA-E490-4181-BB6B-F97A00C445EA}" srcOrd="12" destOrd="0" presId="urn:microsoft.com/office/officeart/2005/8/layout/default"/>
    <dgm:cxn modelId="{CEF240B8-7A66-4939-95D5-71D9389A9E34}" type="presParOf" srcId="{99874646-455B-4B47-93A8-C9B28ED5EBA4}" destId="{092A837C-B277-4BAA-B102-7D349D5F29B5}" srcOrd="13" destOrd="0" presId="urn:microsoft.com/office/officeart/2005/8/layout/default"/>
    <dgm:cxn modelId="{69B2ADD3-9EC6-4984-ADAD-A338C1716B2D}" type="presParOf" srcId="{99874646-455B-4B47-93A8-C9B28ED5EBA4}" destId="{03EEA2D5-13DC-4541-9471-E364FB585482}" srcOrd="14" destOrd="0" presId="urn:microsoft.com/office/officeart/2005/8/layout/default"/>
    <dgm:cxn modelId="{AD0234FB-3187-44C6-B2BF-0A0B2EFD3496}" type="presParOf" srcId="{99874646-455B-4B47-93A8-C9B28ED5EBA4}" destId="{BEA6A3BC-D8AC-44F8-A761-FE2796803312}" srcOrd="15" destOrd="0" presId="urn:microsoft.com/office/officeart/2005/8/layout/default"/>
    <dgm:cxn modelId="{E77DB603-A289-40BA-84C2-2219D94362E0}" type="presParOf" srcId="{99874646-455B-4B47-93A8-C9B28ED5EBA4}" destId="{8E0C7432-FFEB-409B-A6CC-9F0CA784418F}" srcOrd="16" destOrd="0" presId="urn:microsoft.com/office/officeart/2005/8/layout/default"/>
    <dgm:cxn modelId="{0903F4CE-4D68-4743-8591-6C6DB553765E}" type="presParOf" srcId="{99874646-455B-4B47-93A8-C9B28ED5EBA4}" destId="{4A359B09-4D80-4E02-B3A9-C13BC53F4544}" srcOrd="17" destOrd="0" presId="urn:microsoft.com/office/officeart/2005/8/layout/default"/>
    <dgm:cxn modelId="{E0051825-DC79-4252-ABB7-3DB0AF49D94D}" type="presParOf" srcId="{99874646-455B-4B47-93A8-C9B28ED5EBA4}" destId="{2D9A44AB-50EE-4A41-BB95-BEB251122653}" srcOrd="18" destOrd="0" presId="urn:microsoft.com/office/officeart/2005/8/layout/default"/>
    <dgm:cxn modelId="{04AF0B7F-FB78-4266-A11B-4EFD52B4028E}" type="presParOf" srcId="{99874646-455B-4B47-93A8-C9B28ED5EBA4}" destId="{C01A0145-C23B-4D88-A0FB-9D102D7752DA}" srcOrd="19" destOrd="0" presId="urn:microsoft.com/office/officeart/2005/8/layout/default"/>
    <dgm:cxn modelId="{2B1CAB6C-169E-4A1B-8AEF-767D363D8547}" type="presParOf" srcId="{99874646-455B-4B47-93A8-C9B28ED5EBA4}" destId="{44FA62BD-DF36-4F2B-A2C9-E64213B33EB8}" srcOrd="20" destOrd="0" presId="urn:microsoft.com/office/officeart/2005/8/layout/default"/>
    <dgm:cxn modelId="{B9A2BE3B-A9A5-43DF-9FA0-971D0AB05F7A}" type="presParOf" srcId="{99874646-455B-4B47-93A8-C9B28ED5EBA4}" destId="{58E193C9-4CCB-43F5-A62B-E4EE820BE6C3}" srcOrd="21" destOrd="0" presId="urn:microsoft.com/office/officeart/2005/8/layout/default"/>
    <dgm:cxn modelId="{F5900D0C-97F1-4030-AB5C-13020C466BC1}" type="presParOf" srcId="{99874646-455B-4B47-93A8-C9B28ED5EBA4}" destId="{70BB4082-5D58-43C5-A750-E901278ED22A}" srcOrd="22" destOrd="0" presId="urn:microsoft.com/office/officeart/2005/8/layout/default"/>
    <dgm:cxn modelId="{652DD4E7-E9D4-4DDF-9665-C80C32AED4F1}" type="presParOf" srcId="{99874646-455B-4B47-93A8-C9B28ED5EBA4}" destId="{B794329A-09D0-46BE-8F5E-D0B172D3D1D4}" srcOrd="23" destOrd="0" presId="urn:microsoft.com/office/officeart/2005/8/layout/default"/>
    <dgm:cxn modelId="{0B28829C-E7A5-4CAE-B4F3-E60CD98F3BD4}" type="presParOf" srcId="{99874646-455B-4B47-93A8-C9B28ED5EBA4}" destId="{088298A7-FB4D-4655-B2FB-FEDD64208B03}" srcOrd="24" destOrd="0" presId="urn:microsoft.com/office/officeart/2005/8/layout/default"/>
    <dgm:cxn modelId="{A4683215-9854-4C84-8133-E4ADF87E4CDC}" type="presParOf" srcId="{99874646-455B-4B47-93A8-C9B28ED5EBA4}" destId="{1CD92EFF-DEC2-4981-8FFD-86E293AD2A5C}" srcOrd="25" destOrd="0" presId="urn:microsoft.com/office/officeart/2005/8/layout/default"/>
    <dgm:cxn modelId="{4EFCB4A8-6C35-4EC4-BF25-D345D50D2523}" type="presParOf" srcId="{99874646-455B-4B47-93A8-C9B28ED5EBA4}" destId="{BCC2CE3C-0879-43B0-A5F7-F38CC7C68234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C4AC5-985E-44FC-A44E-0E2496299F9D}">
      <dsp:nvSpPr>
        <dsp:cNvPr id="0" name=""/>
        <dsp:cNvSpPr/>
      </dsp:nvSpPr>
      <dsp:spPr>
        <a:xfrm>
          <a:off x="870111" y="55037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08E10-3C59-48FC-8493-9962275D1417}">
      <dsp:nvSpPr>
        <dsp:cNvPr id="0" name=""/>
        <dsp:cNvSpPr/>
      </dsp:nvSpPr>
      <dsp:spPr>
        <a:xfrm>
          <a:off x="238923" y="1924474"/>
          <a:ext cx="2072376" cy="23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Integrity</a:t>
          </a:r>
          <a:r>
            <a:rPr lang="en-US" sz="2400" b="0" i="0" kern="1200" dirty="0"/>
            <a:t> </a:t>
          </a:r>
          <a:r>
            <a:rPr lang="en-US" sz="1800" b="0" i="0" kern="1200" dirty="0"/>
            <a:t>Demonstrating integrity through ethical, transparent, and well-intentioned decisions for the Ophthalmic Community and the Patients it serves </a:t>
          </a:r>
          <a:endParaRPr lang="en-US" sz="1800" kern="1200" dirty="0"/>
        </a:p>
      </dsp:txBody>
      <dsp:txXfrm>
        <a:off x="238923" y="1924474"/>
        <a:ext cx="2072376" cy="2385000"/>
      </dsp:txXfrm>
    </dsp:sp>
    <dsp:sp modelId="{9F300F04-19F5-41BD-A44F-E55940EE79B0}">
      <dsp:nvSpPr>
        <dsp:cNvPr id="0" name=""/>
        <dsp:cNvSpPr/>
      </dsp:nvSpPr>
      <dsp:spPr>
        <a:xfrm>
          <a:off x="3121299" y="55037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5D475-A161-4573-819C-89EC3113BC8C}">
      <dsp:nvSpPr>
        <dsp:cNvPr id="0" name=""/>
        <dsp:cNvSpPr/>
      </dsp:nvSpPr>
      <dsp:spPr>
        <a:xfrm>
          <a:off x="2626299" y="1924474"/>
          <a:ext cx="1800000" cy="23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Knowledge</a:t>
          </a:r>
          <a:r>
            <a:rPr lang="en-US" sz="2400" b="0" i="0" kern="1200" dirty="0"/>
            <a:t> </a:t>
          </a:r>
          <a:r>
            <a:rPr lang="en-US" sz="1800" b="0" i="0" kern="1200" dirty="0"/>
            <a:t>Assuring knowledge of Ophthalmic Professionals through evidence-based competency, education, and mentorship </a:t>
          </a:r>
          <a:endParaRPr lang="en-US" sz="1800" kern="1200" dirty="0"/>
        </a:p>
      </dsp:txBody>
      <dsp:txXfrm>
        <a:off x="2626299" y="1924474"/>
        <a:ext cx="1800000" cy="2385000"/>
      </dsp:txXfrm>
    </dsp:sp>
    <dsp:sp modelId="{CD2742F1-5BCD-40EE-A798-61199FCBBE9F}">
      <dsp:nvSpPr>
        <dsp:cNvPr id="0" name=""/>
        <dsp:cNvSpPr/>
      </dsp:nvSpPr>
      <dsp:spPr>
        <a:xfrm>
          <a:off x="5236299" y="55037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E7F6F-78F1-4FDF-9A8A-F26CB4A21871}">
      <dsp:nvSpPr>
        <dsp:cNvPr id="0" name=""/>
        <dsp:cNvSpPr/>
      </dsp:nvSpPr>
      <dsp:spPr>
        <a:xfrm>
          <a:off x="4741299" y="1924474"/>
          <a:ext cx="1800000" cy="23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Advocacy</a:t>
          </a:r>
          <a:r>
            <a:rPr lang="en-US" sz="2400" b="1" i="0" kern="1200" dirty="0"/>
            <a:t> </a:t>
          </a:r>
          <a:r>
            <a:rPr lang="en-US" sz="1900" b="0" i="0" kern="1200" dirty="0"/>
            <a:t>Championing competent eye care professionals </a:t>
          </a:r>
          <a:endParaRPr lang="en-US" sz="1900" kern="1200" dirty="0"/>
        </a:p>
      </dsp:txBody>
      <dsp:txXfrm>
        <a:off x="4741299" y="1924474"/>
        <a:ext cx="1800000" cy="2385000"/>
      </dsp:txXfrm>
    </dsp:sp>
    <dsp:sp modelId="{37FCBDC8-1939-4D09-A8F1-A9244BE83D63}">
      <dsp:nvSpPr>
        <dsp:cNvPr id="0" name=""/>
        <dsp:cNvSpPr/>
      </dsp:nvSpPr>
      <dsp:spPr>
        <a:xfrm>
          <a:off x="7351299" y="55037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2448B-9825-4C6D-AD25-E0DFE82F99D9}">
      <dsp:nvSpPr>
        <dsp:cNvPr id="0" name=""/>
        <dsp:cNvSpPr/>
      </dsp:nvSpPr>
      <dsp:spPr>
        <a:xfrm>
          <a:off x="6856299" y="1924474"/>
          <a:ext cx="1800000" cy="23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42"/>
            </a:spcAft>
            <a:buNone/>
          </a:pPr>
          <a:r>
            <a:rPr lang="en-US" sz="2400" b="1" i="1" kern="1200" dirty="0"/>
            <a:t>Unity</a:t>
          </a:r>
          <a:endParaRPr lang="en-US" sz="2400" b="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42"/>
            </a:spcAft>
            <a:buNone/>
          </a:pPr>
          <a:r>
            <a:rPr lang="en-US" sz="1900" b="0" i="0" kern="1200" dirty="0"/>
            <a:t>Assuring a diverse community of Ophthalmic Professionals collaborating for a common synergistic goal </a:t>
          </a:r>
          <a:endParaRPr lang="en-US" sz="1900" kern="1200" dirty="0"/>
        </a:p>
      </dsp:txBody>
      <dsp:txXfrm>
        <a:off x="6856299" y="1924474"/>
        <a:ext cx="1800000" cy="2385000"/>
      </dsp:txXfrm>
    </dsp:sp>
    <dsp:sp modelId="{178DD75B-9444-459F-996C-266FBA699CAD}">
      <dsp:nvSpPr>
        <dsp:cNvPr id="0" name=""/>
        <dsp:cNvSpPr/>
      </dsp:nvSpPr>
      <dsp:spPr>
        <a:xfrm>
          <a:off x="9692262" y="550372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EAFC-AA19-439C-A65D-2E0CFB9FA42D}">
      <dsp:nvSpPr>
        <dsp:cNvPr id="0" name=""/>
        <dsp:cNvSpPr/>
      </dsp:nvSpPr>
      <dsp:spPr>
        <a:xfrm>
          <a:off x="8971299" y="1924474"/>
          <a:ext cx="2251925" cy="23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Communication</a:t>
          </a:r>
          <a:r>
            <a:rPr lang="en-US" sz="2400" b="0" i="0" kern="1200" dirty="0"/>
            <a:t> </a:t>
          </a:r>
          <a:r>
            <a:rPr lang="en-US" sz="1900" b="0" i="0" kern="1200" dirty="0"/>
            <a:t>Give open, honest and respectful communication to the Optical industry at large </a:t>
          </a:r>
          <a:endParaRPr lang="en-US" sz="1900" kern="1200" dirty="0"/>
        </a:p>
      </dsp:txBody>
      <dsp:txXfrm>
        <a:off x="8971299" y="1924474"/>
        <a:ext cx="2251925" cy="238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CCF0B-6636-44A4-A20F-BCEC380DE72C}">
      <dsp:nvSpPr>
        <dsp:cNvPr id="0" name=""/>
        <dsp:cNvSpPr/>
      </dsp:nvSpPr>
      <dsp:spPr>
        <a:xfrm>
          <a:off x="1104095" y="1550431"/>
          <a:ext cx="880336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C5885-BBD9-4B0D-828A-75668F3B24CD}">
      <dsp:nvSpPr>
        <dsp:cNvPr id="0" name=""/>
        <dsp:cNvSpPr/>
      </dsp:nvSpPr>
      <dsp:spPr>
        <a:xfrm>
          <a:off x="2037252" y="1475936"/>
          <a:ext cx="101238" cy="191649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3E72B-071E-4DDE-9C26-F45FE58770BE}">
      <dsp:nvSpPr>
        <dsp:cNvPr id="0" name=""/>
        <dsp:cNvSpPr/>
      </dsp:nvSpPr>
      <dsp:spPr>
        <a:xfrm>
          <a:off x="544491" y="1100905"/>
          <a:ext cx="899122" cy="899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1" tIns="34891" rIns="34891" bIns="34891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</a:t>
          </a:r>
          <a:endParaRPr lang="en-US" sz="4000" kern="1200" dirty="0"/>
        </a:p>
      </dsp:txBody>
      <dsp:txXfrm>
        <a:off x="676164" y="1232578"/>
        <a:ext cx="635776" cy="635776"/>
      </dsp:txXfrm>
    </dsp:sp>
    <dsp:sp modelId="{C4BBDB90-552F-4427-B52F-930CE423D724}">
      <dsp:nvSpPr>
        <dsp:cNvPr id="0" name=""/>
        <dsp:cNvSpPr/>
      </dsp:nvSpPr>
      <dsp:spPr>
        <a:xfrm>
          <a:off x="3674" y="2165628"/>
          <a:ext cx="198075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44" tIns="165100" rIns="156244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Global Awareness of Opticianry and its Value to Patient Care </a:t>
          </a:r>
          <a:endParaRPr lang="en-US" sz="1600" kern="1200" dirty="0"/>
        </a:p>
      </dsp:txBody>
      <dsp:txXfrm>
        <a:off x="3674" y="2558748"/>
        <a:ext cx="1980758" cy="1572480"/>
      </dsp:txXfrm>
    </dsp:sp>
    <dsp:sp modelId="{E363FAAF-7116-447E-8249-4F90C3EA9488}">
      <dsp:nvSpPr>
        <dsp:cNvPr id="0" name=""/>
        <dsp:cNvSpPr/>
      </dsp:nvSpPr>
      <dsp:spPr>
        <a:xfrm>
          <a:off x="2204516" y="1550431"/>
          <a:ext cx="1980758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3748A-04BB-4D3C-B623-C109765255B2}">
      <dsp:nvSpPr>
        <dsp:cNvPr id="0" name=""/>
        <dsp:cNvSpPr/>
      </dsp:nvSpPr>
      <dsp:spPr>
        <a:xfrm>
          <a:off x="4238094" y="1475936"/>
          <a:ext cx="101238" cy="191649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1AC58-561F-4CE0-B4D3-525BAC3189B2}">
      <dsp:nvSpPr>
        <dsp:cNvPr id="0" name=""/>
        <dsp:cNvSpPr/>
      </dsp:nvSpPr>
      <dsp:spPr>
        <a:xfrm>
          <a:off x="2745334" y="1100905"/>
          <a:ext cx="899122" cy="899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1" tIns="34891" rIns="34891" bIns="34891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</a:t>
          </a:r>
          <a:endParaRPr lang="en-US" sz="4000" kern="1200" dirty="0"/>
        </a:p>
      </dsp:txBody>
      <dsp:txXfrm>
        <a:off x="2877007" y="1232578"/>
        <a:ext cx="635776" cy="635776"/>
      </dsp:txXfrm>
    </dsp:sp>
    <dsp:sp modelId="{94F9F177-4720-4B16-9F07-A14B2296CF42}">
      <dsp:nvSpPr>
        <dsp:cNvPr id="0" name=""/>
        <dsp:cNvSpPr/>
      </dsp:nvSpPr>
      <dsp:spPr>
        <a:xfrm>
          <a:off x="2204516" y="2165628"/>
          <a:ext cx="198075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44" tIns="165100" rIns="156244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Establish, Support, and Strengthen Partner Associations </a:t>
          </a:r>
          <a:endParaRPr lang="en-US" sz="1600" kern="1200" dirty="0"/>
        </a:p>
      </dsp:txBody>
      <dsp:txXfrm>
        <a:off x="2204516" y="2558748"/>
        <a:ext cx="1980758" cy="1572480"/>
      </dsp:txXfrm>
    </dsp:sp>
    <dsp:sp modelId="{3077639B-CF7F-449B-A803-5955535480D2}">
      <dsp:nvSpPr>
        <dsp:cNvPr id="0" name=""/>
        <dsp:cNvSpPr/>
      </dsp:nvSpPr>
      <dsp:spPr>
        <a:xfrm>
          <a:off x="4405358" y="1550431"/>
          <a:ext cx="1996354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92535-11A0-4132-9C41-BD8CE5A0FD47}">
      <dsp:nvSpPr>
        <dsp:cNvPr id="0" name=""/>
        <dsp:cNvSpPr/>
      </dsp:nvSpPr>
      <dsp:spPr>
        <a:xfrm>
          <a:off x="6454949" y="1475936"/>
          <a:ext cx="102035" cy="19165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A2656-3D20-46BF-B051-348D3EC7B5F4}">
      <dsp:nvSpPr>
        <dsp:cNvPr id="0" name=""/>
        <dsp:cNvSpPr/>
      </dsp:nvSpPr>
      <dsp:spPr>
        <a:xfrm>
          <a:off x="4953974" y="1100905"/>
          <a:ext cx="899122" cy="899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1" tIns="34891" rIns="34891" bIns="34891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3</a:t>
          </a:r>
          <a:endParaRPr lang="en-US" sz="4000" kern="1200" dirty="0"/>
        </a:p>
      </dsp:txBody>
      <dsp:txXfrm>
        <a:off x="5085647" y="1232578"/>
        <a:ext cx="635776" cy="635776"/>
      </dsp:txXfrm>
    </dsp:sp>
    <dsp:sp modelId="{A512A2CF-7734-41ED-B721-728BD4B5D1FB}">
      <dsp:nvSpPr>
        <dsp:cNvPr id="0" name=""/>
        <dsp:cNvSpPr/>
      </dsp:nvSpPr>
      <dsp:spPr>
        <a:xfrm>
          <a:off x="4405358" y="2165628"/>
          <a:ext cx="2054564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66" tIns="165100" rIns="162066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Concerted Advocacy to End Deregulation, Promote Licensure, and Protect the Profession </a:t>
          </a:r>
          <a:endParaRPr lang="en-US" sz="1600" kern="1200" dirty="0"/>
        </a:p>
      </dsp:txBody>
      <dsp:txXfrm>
        <a:off x="4405358" y="2558748"/>
        <a:ext cx="2054564" cy="1572480"/>
      </dsp:txXfrm>
    </dsp:sp>
    <dsp:sp modelId="{82DBBD04-457D-4EAE-9C20-9480ED5B36FD}">
      <dsp:nvSpPr>
        <dsp:cNvPr id="0" name=""/>
        <dsp:cNvSpPr/>
      </dsp:nvSpPr>
      <dsp:spPr>
        <a:xfrm>
          <a:off x="6688208" y="1550431"/>
          <a:ext cx="1980758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119B7-6922-4F08-B8A3-F626CF55B832}">
      <dsp:nvSpPr>
        <dsp:cNvPr id="0" name=""/>
        <dsp:cNvSpPr/>
      </dsp:nvSpPr>
      <dsp:spPr>
        <a:xfrm>
          <a:off x="8721786" y="1475936"/>
          <a:ext cx="101238" cy="19165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D0028-57E8-4A5B-B73C-16DAF71727A0}">
      <dsp:nvSpPr>
        <dsp:cNvPr id="0" name=""/>
        <dsp:cNvSpPr/>
      </dsp:nvSpPr>
      <dsp:spPr>
        <a:xfrm>
          <a:off x="7229026" y="1100905"/>
          <a:ext cx="899122" cy="899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1" tIns="34891" rIns="34891" bIns="34891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4</a:t>
          </a:r>
          <a:endParaRPr lang="en-US" sz="4000" kern="1200" dirty="0"/>
        </a:p>
      </dsp:txBody>
      <dsp:txXfrm>
        <a:off x="7360699" y="1232578"/>
        <a:ext cx="635776" cy="635776"/>
      </dsp:txXfrm>
    </dsp:sp>
    <dsp:sp modelId="{A7A7576C-330E-4737-82F7-F8EAE65EFB11}">
      <dsp:nvSpPr>
        <dsp:cNvPr id="0" name=""/>
        <dsp:cNvSpPr/>
      </dsp:nvSpPr>
      <dsp:spPr>
        <a:xfrm>
          <a:off x="6688208" y="2165628"/>
          <a:ext cx="198075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44" tIns="165100" rIns="156244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Increasing Availability and Access to Evidence-Based Education and Training </a:t>
          </a:r>
          <a:endParaRPr lang="en-US" sz="1600" kern="1200" dirty="0"/>
        </a:p>
      </dsp:txBody>
      <dsp:txXfrm>
        <a:off x="6688208" y="2558748"/>
        <a:ext cx="1980758" cy="1572480"/>
      </dsp:txXfrm>
    </dsp:sp>
    <dsp:sp modelId="{9C928034-6D81-48C0-8FE8-FDF0F78D7FC3}">
      <dsp:nvSpPr>
        <dsp:cNvPr id="0" name=""/>
        <dsp:cNvSpPr/>
      </dsp:nvSpPr>
      <dsp:spPr>
        <a:xfrm>
          <a:off x="8889050" y="1550430"/>
          <a:ext cx="990379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29883-8ED5-49B2-89C7-FF88E13DE80D}">
      <dsp:nvSpPr>
        <dsp:cNvPr id="0" name=""/>
        <dsp:cNvSpPr/>
      </dsp:nvSpPr>
      <dsp:spPr>
        <a:xfrm>
          <a:off x="9429868" y="1100905"/>
          <a:ext cx="899122" cy="899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1" tIns="34891" rIns="34891" bIns="34891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5</a:t>
          </a:r>
          <a:endParaRPr lang="en-US" sz="4000" kern="1200" dirty="0"/>
        </a:p>
      </dsp:txBody>
      <dsp:txXfrm>
        <a:off x="9561541" y="1232578"/>
        <a:ext cx="635776" cy="635776"/>
      </dsp:txXfrm>
    </dsp:sp>
    <dsp:sp modelId="{4AEF9BCC-A54D-4A62-8A1F-FACB664E44B3}">
      <dsp:nvSpPr>
        <dsp:cNvPr id="0" name=""/>
        <dsp:cNvSpPr/>
      </dsp:nvSpPr>
      <dsp:spPr>
        <a:xfrm>
          <a:off x="8889050" y="2165628"/>
          <a:ext cx="198075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44" tIns="165100" rIns="156244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Strengthen the Field of Opticianry and Contact Lens Dispensing </a:t>
          </a:r>
          <a:endParaRPr lang="en-US" sz="1600" kern="1200" dirty="0"/>
        </a:p>
      </dsp:txBody>
      <dsp:txXfrm>
        <a:off x="8889050" y="2558748"/>
        <a:ext cx="1980758" cy="1572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50100-F65E-41F0-9D0E-180A32F91025}">
      <dsp:nvSpPr>
        <dsp:cNvPr id="0" name=""/>
        <dsp:cNvSpPr/>
      </dsp:nvSpPr>
      <dsp:spPr>
        <a:xfrm>
          <a:off x="486363" y="1164"/>
          <a:ext cx="1843537" cy="1106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Board of Directors</a:t>
          </a:r>
        </a:p>
      </dsp:txBody>
      <dsp:txXfrm>
        <a:off x="486363" y="1164"/>
        <a:ext cx="1843537" cy="1106122"/>
      </dsp:txXfrm>
    </dsp:sp>
    <dsp:sp modelId="{E24C193E-4CEE-44FD-898A-B7AA67BBA401}">
      <dsp:nvSpPr>
        <dsp:cNvPr id="0" name=""/>
        <dsp:cNvSpPr/>
      </dsp:nvSpPr>
      <dsp:spPr>
        <a:xfrm>
          <a:off x="2514254" y="1164"/>
          <a:ext cx="1843537" cy="11061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Leadership/Management Team</a:t>
          </a:r>
        </a:p>
      </dsp:txBody>
      <dsp:txXfrm>
        <a:off x="2514254" y="1164"/>
        <a:ext cx="1843537" cy="1106122"/>
      </dsp:txXfrm>
    </dsp:sp>
    <dsp:sp modelId="{096FB588-00D9-4C56-B699-F1FB72DD6C2A}">
      <dsp:nvSpPr>
        <dsp:cNvPr id="0" name=""/>
        <dsp:cNvSpPr/>
      </dsp:nvSpPr>
      <dsp:spPr>
        <a:xfrm>
          <a:off x="4542145" y="1164"/>
          <a:ext cx="1843537" cy="11061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Staffing</a:t>
          </a:r>
          <a:endParaRPr lang="en-US" sz="2800" kern="1200" dirty="0"/>
        </a:p>
      </dsp:txBody>
      <dsp:txXfrm>
        <a:off x="4542145" y="1164"/>
        <a:ext cx="1843537" cy="1106122"/>
      </dsp:txXfrm>
    </dsp:sp>
    <dsp:sp modelId="{333365EC-CFAA-442C-9E85-B4EAFAE1DF06}">
      <dsp:nvSpPr>
        <dsp:cNvPr id="0" name=""/>
        <dsp:cNvSpPr/>
      </dsp:nvSpPr>
      <dsp:spPr>
        <a:xfrm>
          <a:off x="6570037" y="1164"/>
          <a:ext cx="1843537" cy="11061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Human Resources Function</a:t>
          </a:r>
        </a:p>
      </dsp:txBody>
      <dsp:txXfrm>
        <a:off x="6570037" y="1164"/>
        <a:ext cx="1843537" cy="1106122"/>
      </dsp:txXfrm>
    </dsp:sp>
    <dsp:sp modelId="{564B7976-7521-4AF9-81E0-172B444D400B}">
      <dsp:nvSpPr>
        <dsp:cNvPr id="0" name=""/>
        <dsp:cNvSpPr/>
      </dsp:nvSpPr>
      <dsp:spPr>
        <a:xfrm>
          <a:off x="8597928" y="1164"/>
          <a:ext cx="1843537" cy="11061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Organizational Culture</a:t>
          </a:r>
        </a:p>
      </dsp:txBody>
      <dsp:txXfrm>
        <a:off x="8597928" y="1164"/>
        <a:ext cx="1843537" cy="1106122"/>
      </dsp:txXfrm>
    </dsp:sp>
    <dsp:sp modelId="{935A40B3-D952-463E-8EF1-93A2D408B18E}">
      <dsp:nvSpPr>
        <dsp:cNvPr id="0" name=""/>
        <dsp:cNvSpPr/>
      </dsp:nvSpPr>
      <dsp:spPr>
        <a:xfrm>
          <a:off x="486363" y="1291641"/>
          <a:ext cx="1843537" cy="1106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Programs</a:t>
          </a:r>
          <a:endParaRPr lang="en-US" sz="2800" kern="1200" dirty="0"/>
        </a:p>
      </dsp:txBody>
      <dsp:txXfrm>
        <a:off x="486363" y="1291641"/>
        <a:ext cx="1843537" cy="1106122"/>
      </dsp:txXfrm>
    </dsp:sp>
    <dsp:sp modelId="{C9A23FEA-E490-4181-BB6B-F97A00C445EA}">
      <dsp:nvSpPr>
        <dsp:cNvPr id="0" name=""/>
        <dsp:cNvSpPr/>
      </dsp:nvSpPr>
      <dsp:spPr>
        <a:xfrm>
          <a:off x="2514254" y="1291641"/>
          <a:ext cx="1843537" cy="11061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Financial Systems and Processes</a:t>
          </a:r>
        </a:p>
      </dsp:txBody>
      <dsp:txXfrm>
        <a:off x="2514254" y="1291641"/>
        <a:ext cx="1843537" cy="1106122"/>
      </dsp:txXfrm>
    </dsp:sp>
    <dsp:sp modelId="{03EEA2D5-13DC-4541-9471-E364FB585482}">
      <dsp:nvSpPr>
        <dsp:cNvPr id="0" name=""/>
        <dsp:cNvSpPr/>
      </dsp:nvSpPr>
      <dsp:spPr>
        <a:xfrm>
          <a:off x="4542145" y="1291641"/>
          <a:ext cx="1843537" cy="11061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 Systems and Processes</a:t>
          </a:r>
        </a:p>
      </dsp:txBody>
      <dsp:txXfrm>
        <a:off x="4542145" y="1291641"/>
        <a:ext cx="1843537" cy="1106122"/>
      </dsp:txXfrm>
    </dsp:sp>
    <dsp:sp modelId="{8E0C7432-FFEB-409B-A6CC-9F0CA784418F}">
      <dsp:nvSpPr>
        <dsp:cNvPr id="0" name=""/>
        <dsp:cNvSpPr/>
      </dsp:nvSpPr>
      <dsp:spPr>
        <a:xfrm>
          <a:off x="6570037" y="1291641"/>
          <a:ext cx="1843537" cy="11061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Facilities and Equipment</a:t>
          </a:r>
        </a:p>
      </dsp:txBody>
      <dsp:txXfrm>
        <a:off x="6570037" y="1291641"/>
        <a:ext cx="1843537" cy="1106122"/>
      </dsp:txXfrm>
    </dsp:sp>
    <dsp:sp modelId="{2D9A44AB-50EE-4A41-BB95-BEB251122653}">
      <dsp:nvSpPr>
        <dsp:cNvPr id="0" name=""/>
        <dsp:cNvSpPr/>
      </dsp:nvSpPr>
      <dsp:spPr>
        <a:xfrm>
          <a:off x="8597928" y="1291641"/>
          <a:ext cx="1843537" cy="11061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Fundraising and Sponsorships</a:t>
          </a:r>
        </a:p>
      </dsp:txBody>
      <dsp:txXfrm>
        <a:off x="8597928" y="1291641"/>
        <a:ext cx="1843537" cy="1106122"/>
      </dsp:txXfrm>
    </dsp:sp>
    <dsp:sp modelId="{44FA62BD-DF36-4F2B-A2C9-E64213B33EB8}">
      <dsp:nvSpPr>
        <dsp:cNvPr id="0" name=""/>
        <dsp:cNvSpPr/>
      </dsp:nvSpPr>
      <dsp:spPr>
        <a:xfrm>
          <a:off x="1500308" y="2582117"/>
          <a:ext cx="1843537" cy="11061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Non-Profit Foundations</a:t>
          </a:r>
        </a:p>
      </dsp:txBody>
      <dsp:txXfrm>
        <a:off x="1500308" y="2582117"/>
        <a:ext cx="1843537" cy="1106122"/>
      </dsp:txXfrm>
    </dsp:sp>
    <dsp:sp modelId="{70BB4082-5D58-43C5-A750-E901278ED22A}">
      <dsp:nvSpPr>
        <dsp:cNvPr id="0" name=""/>
        <dsp:cNvSpPr/>
      </dsp:nvSpPr>
      <dsp:spPr>
        <a:xfrm>
          <a:off x="3528200" y="2582117"/>
          <a:ext cx="1843537" cy="11061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Accreditation</a:t>
          </a:r>
          <a:endParaRPr lang="en-US" sz="2400" kern="1200" dirty="0"/>
        </a:p>
      </dsp:txBody>
      <dsp:txXfrm>
        <a:off x="3528200" y="2582117"/>
        <a:ext cx="1843537" cy="1106122"/>
      </dsp:txXfrm>
    </dsp:sp>
    <dsp:sp modelId="{088298A7-FB4D-4655-B2FB-FEDD64208B03}">
      <dsp:nvSpPr>
        <dsp:cNvPr id="0" name=""/>
        <dsp:cNvSpPr/>
      </dsp:nvSpPr>
      <dsp:spPr>
        <a:xfrm>
          <a:off x="5556091" y="2582117"/>
          <a:ext cx="1843537" cy="11061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Communication (internal and external)</a:t>
          </a:r>
          <a:endParaRPr lang="en-US" sz="2000" kern="1200" dirty="0"/>
        </a:p>
      </dsp:txBody>
      <dsp:txXfrm>
        <a:off x="5556091" y="2582117"/>
        <a:ext cx="1843537" cy="1106122"/>
      </dsp:txXfrm>
    </dsp:sp>
    <dsp:sp modelId="{BCC2CE3C-0879-43B0-A5F7-F38CC7C68234}">
      <dsp:nvSpPr>
        <dsp:cNvPr id="0" name=""/>
        <dsp:cNvSpPr/>
      </dsp:nvSpPr>
      <dsp:spPr>
        <a:xfrm>
          <a:off x="7583982" y="2582117"/>
          <a:ext cx="1843537" cy="11061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Merger Costs</a:t>
          </a:r>
        </a:p>
      </dsp:txBody>
      <dsp:txXfrm>
        <a:off x="7583982" y="2582117"/>
        <a:ext cx="1843537" cy="1106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A5E9-814F-44F2-2DC1-4AA814F91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78A70-D706-AAC5-3AA1-7C925BC0B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EB699-77C3-AAF0-672F-72A32D9D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6C93-7ED3-498A-BFB5-4294314955C1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E80B9-0B92-F516-C4C3-FC6AA00D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22DC5-AC00-3E38-DF91-46682BD2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3FA-3B07-4E74-A02F-BE8091547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2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ED28-181A-0D92-3739-FDC704AF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D0315-F62E-3C5C-BEB0-E300A56C2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ABC5E-3B77-EED0-7027-61F032BD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6C93-7ED3-498A-BFB5-4294314955C1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9D3BD-36CD-510C-8E08-C4552537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2818F-39A4-6EF6-1B0E-7FC7243A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3FA-3B07-4E74-A02F-BE8091547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0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05AA9F-B890-4DF7-EA4B-B9ACF4CDA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0094C-18BA-CF54-F3A1-F2AA64577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897CB-353B-6D32-127C-16DF0BC9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6C93-7ED3-498A-BFB5-4294314955C1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15305-E52C-3E74-0AFB-35E76136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C4F76-D1F8-7F9F-E909-0C164F0B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3FA-3B07-4E74-A02F-BE8091547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6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A2A0B-98FB-FC5B-748F-32F0B622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EB596-B9F7-B54E-BB27-B08400A48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16F93-543A-2903-0F7C-57E4DF91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6C93-7ED3-498A-BFB5-4294314955C1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572DB-3902-48A7-DB59-17131584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EAA11-FDEC-EF11-1A35-C0492DA6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3FA-3B07-4E74-A02F-BE8091547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7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327E-AE8B-A475-0329-E4D75716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F9CF0-9043-774E-30CA-8F756F4DA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DBFCE-F22B-0BF4-209B-DCAB6B49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6C93-7ED3-498A-BFB5-4294314955C1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27115-328E-E3C4-456C-435D49BA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785F3-5F86-02C1-590C-FDCC643A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3FA-3B07-4E74-A02F-BE8091547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3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A36B-E654-8836-FE22-D59753C2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8B8C1-28BB-46C6-7E42-C7BC53438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FFF94-2CEF-0E1B-DD02-7DB493CF0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742B2-6CB7-4A67-4686-C98F909B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6C93-7ED3-498A-BFB5-4294314955C1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FA460-AB1B-D301-5CC2-C65E2847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26877-75EA-E13A-571F-5FE86844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3FA-3B07-4E74-A02F-BE8091547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4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CCA4-376F-8E70-0D69-04B42666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21C3-268E-4927-584C-AA378BB04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D5943-9EA4-3773-E98C-1231CD0CD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FB859-57AA-C9AC-1278-D3396EB17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27512-AC61-9EF2-D83B-E2332B05B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96E40-8AD3-0E75-2DB8-263E8F74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6C93-7ED3-498A-BFB5-4294314955C1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50DB1-980F-81F5-9B63-FA274D332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58054-58A0-9873-161A-E39F424F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3FA-3B07-4E74-A02F-BE8091547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2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EAF1-3114-1FD9-1930-EAA329D7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1F049-73CD-A769-1425-40EB9A8E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6C93-7ED3-498A-BFB5-4294314955C1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24492-3B9E-646C-0A50-A28B7A55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8DC38-CDE4-F4E5-8FC9-CA2E5495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3FA-3B07-4E74-A02F-BE8091547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4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DA990-BCEA-CC26-E6FB-87FDFCB4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6C93-7ED3-498A-BFB5-4294314955C1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4ADD3-0855-07CC-BF80-9526D6CF8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EFA33-27B9-C7D7-8B27-3F21A32F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3FA-3B07-4E74-A02F-BE8091547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0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AAECE-E289-9545-487D-180200C8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562AD-ABE9-4219-CC8C-58E1A2E89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CD56F-D71E-7748-38D2-1453E357E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3ECCC-1CC8-62EE-1213-770E0C83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6C93-7ED3-498A-BFB5-4294314955C1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D2E3A-D78B-6287-6069-92F68004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C5D97-A815-178B-6507-BD133313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3FA-3B07-4E74-A02F-BE8091547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7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43BF-936D-0D0A-91BC-FE400768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E3BB86-5E8E-D463-399C-5FAA0428E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44C10-8E0A-CBA8-670B-C41C74D8D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F3652-2BEB-A192-A45C-C01AD874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6C93-7ED3-498A-BFB5-4294314955C1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DB8AD-6E85-4270-890F-CF5923B8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BDD0A-8829-472B-D3D4-D4BA2B7E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23FA-3B07-4E74-A02F-BE8091547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E7A5DD-353A-E7F7-DC4B-8344B5B9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8602F-D4D8-7DEF-E3FD-A48A4F9AD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0812C-E979-9B44-9300-156A2602A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B6C93-7ED3-498A-BFB5-4294314955C1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71181-705F-01E0-9075-CF03025FC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7E63B-0EEA-658E-D26F-8F18F8B01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23FA-3B07-4E74-A02F-BE8091547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6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53664-088F-E88B-1C91-A173D3824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51944"/>
            <a:ext cx="3463201" cy="1365580"/>
          </a:xfrm>
        </p:spPr>
        <p:txBody>
          <a:bodyPr anchor="t">
            <a:noAutofit/>
          </a:bodyPr>
          <a:lstStyle/>
          <a:p>
            <a:pPr algn="l"/>
            <a:r>
              <a:rPr lang="en-US" sz="5400" b="1" dirty="0">
                <a:solidFill>
                  <a:srgbClr val="FFFFFF"/>
                </a:solidFill>
              </a:rPr>
              <a:t>Helping the World SEE!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A9F8CB-F68D-49C1-EC3D-2A7F53DA3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930" y="1177498"/>
            <a:ext cx="3419533" cy="1996337"/>
          </a:xfrm>
          <a:prstGeom prst="rect">
            <a:avLst/>
          </a:prstGeom>
        </p:spPr>
      </p:pic>
      <p:pic>
        <p:nvPicPr>
          <p:cNvPr id="5" name="Picture 4" descr="A close-up of a seal&#10;&#10;Description automatically generated">
            <a:extLst>
              <a:ext uri="{FF2B5EF4-FFF2-40B4-BE49-F238E27FC236}">
                <a16:creationId xmlns:a16="http://schemas.microsoft.com/office/drawing/2014/main" id="{20F03297-951C-DF4C-1A92-881697AF1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43" y="3282296"/>
            <a:ext cx="5526248" cy="2887465"/>
          </a:xfrm>
          <a:prstGeom prst="rect">
            <a:avLst/>
          </a:prstGeom>
        </p:spPr>
      </p:pic>
      <p:pic>
        <p:nvPicPr>
          <p:cNvPr id="6" name="Picture 5" descr="A close-up of a button&#10;&#10;Description automatically generated">
            <a:extLst>
              <a:ext uri="{FF2B5EF4-FFF2-40B4-BE49-F238E27FC236}">
                <a16:creationId xmlns:a16="http://schemas.microsoft.com/office/drawing/2014/main" id="{8809E9BE-38A4-A7E4-32D5-56296F0B7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30" y="587141"/>
            <a:ext cx="3594022" cy="271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0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F64C8-902F-0219-C598-36E2A3DCF1BA}"/>
              </a:ext>
            </a:extLst>
          </p:cNvPr>
          <p:cNvSpPr txBox="1"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PLANNING: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Organizational 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565B9-A438-9DB2-1331-735CC6358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70" y="1423760"/>
            <a:ext cx="6407066" cy="63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6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447F9-268A-E947-F058-F8D278624472}"/>
              </a:ext>
            </a:extLst>
          </p:cNvPr>
          <p:cNvSpPr txBox="1"/>
          <p:nvPr/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Implementation &amp; Integration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Next Steps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7" name="TextBox 10">
            <a:extLst>
              <a:ext uri="{FF2B5EF4-FFF2-40B4-BE49-F238E27FC236}">
                <a16:creationId xmlns:a16="http://schemas.microsoft.com/office/drawing/2014/main" id="{0BC6DA38-D14F-1144-FF46-906F28623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0831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83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447F9-268A-E947-F058-F8D278624472}"/>
              </a:ext>
            </a:extLst>
          </p:cNvPr>
          <p:cNvSpPr txBox="1"/>
          <p:nvPr/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Implementation &amp; Integration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Timeline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DD1B1E-122E-BE33-4DA0-3D6E5F42D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705" y="1706755"/>
            <a:ext cx="4257113" cy="51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09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162C97-B304-1433-FBC9-C234514125E8}"/>
              </a:ext>
            </a:extLst>
          </p:cNvPr>
          <p:cNvSpPr txBox="1"/>
          <p:nvPr/>
        </p:nvSpPr>
        <p:spPr>
          <a:xfrm>
            <a:off x="181094" y="1586757"/>
            <a:ext cx="3777786" cy="2907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STRONGER TOGETHER!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9CE2A1-3C6E-234C-80FD-751C9148B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267" y="891128"/>
            <a:ext cx="3419533" cy="1996337"/>
          </a:xfrm>
          <a:prstGeom prst="rect">
            <a:avLst/>
          </a:prstGeom>
        </p:spPr>
      </p:pic>
      <p:pic>
        <p:nvPicPr>
          <p:cNvPr id="6" name="Picture 5" descr="A close-up of a seal&#10;&#10;Description automatically generated">
            <a:extLst>
              <a:ext uri="{FF2B5EF4-FFF2-40B4-BE49-F238E27FC236}">
                <a16:creationId xmlns:a16="http://schemas.microsoft.com/office/drawing/2014/main" id="{1A5C97F1-DD9D-7C9C-07E2-2AE53898B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43" y="3282296"/>
            <a:ext cx="5526248" cy="2887465"/>
          </a:xfrm>
          <a:prstGeom prst="rect">
            <a:avLst/>
          </a:prstGeom>
        </p:spPr>
      </p:pic>
      <p:pic>
        <p:nvPicPr>
          <p:cNvPr id="8" name="Picture 7" descr="A close-up of a button&#10;&#10;Description automatically generated">
            <a:extLst>
              <a:ext uri="{FF2B5EF4-FFF2-40B4-BE49-F238E27FC236}">
                <a16:creationId xmlns:a16="http://schemas.microsoft.com/office/drawing/2014/main" id="{C5CB17C3-7E57-AD38-093C-2C96DACAB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30" y="587141"/>
            <a:ext cx="3594022" cy="271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2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F64C8-902F-0219-C598-36E2A3DCF1BA}"/>
              </a:ext>
            </a:extLst>
          </p:cNvPr>
          <p:cNvSpPr txBox="1"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EXPLORATION: What We Learned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4CBD5-8266-C44A-4BEB-E9F9E5C51D64}"/>
              </a:ext>
            </a:extLst>
          </p:cNvPr>
          <p:cNvSpPr txBox="1"/>
          <p:nvPr/>
        </p:nvSpPr>
        <p:spPr>
          <a:xfrm>
            <a:off x="1826617" y="5919818"/>
            <a:ext cx="798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US" sz="240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“Where there is unity, there is always victory.” – Publilius Syrus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987CC3-18B3-B274-2BA3-154E3355E3EE}"/>
              </a:ext>
            </a:extLst>
          </p:cNvPr>
          <p:cNvSpPr txBox="1"/>
          <p:nvPr/>
        </p:nvSpPr>
        <p:spPr>
          <a:xfrm>
            <a:off x="1086679" y="2138624"/>
            <a:ext cx="9801461" cy="2078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0" i="0" u="none" strike="noStrike" baseline="0" dirty="0"/>
              <a:t>Since November of 2021, Springboard International has been engaged with ABO-NCLE, OAA, and NFOS to explore the opportunity of merging organizations to form a single flagship association.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686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F64C8-902F-0219-C598-36E2A3DCF1BA}"/>
              </a:ext>
            </a:extLst>
          </p:cNvPr>
          <p:cNvSpPr txBox="1"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EXPLORATION: What We Learned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A white board with black lines on it&#10;&#10;Description automatically generated">
            <a:extLst>
              <a:ext uri="{FF2B5EF4-FFF2-40B4-BE49-F238E27FC236}">
                <a16:creationId xmlns:a16="http://schemas.microsoft.com/office/drawing/2014/main" id="{ED199DFF-24BC-5A35-7FFE-123F1A260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68" y="2733452"/>
            <a:ext cx="5289940" cy="2966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45D93A-5E2E-CA04-4EEC-5ADC39BA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34" y="2971683"/>
            <a:ext cx="4103711" cy="266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53FDD-D15A-4C2D-63F3-B68956D384EF}"/>
              </a:ext>
            </a:extLst>
          </p:cNvPr>
          <p:cNvSpPr txBox="1"/>
          <p:nvPr/>
        </p:nvSpPr>
        <p:spPr>
          <a:xfrm>
            <a:off x="4059961" y="1924820"/>
            <a:ext cx="389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Duplication of Efforts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4CBD5-8266-C44A-4BEB-E9F9E5C51D64}"/>
              </a:ext>
            </a:extLst>
          </p:cNvPr>
          <p:cNvSpPr txBox="1"/>
          <p:nvPr/>
        </p:nvSpPr>
        <p:spPr>
          <a:xfrm>
            <a:off x="2102663" y="6023335"/>
            <a:ext cx="798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US" sz="240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“Where there is unity, there is always victory.” – Publilius Syrus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F64C8-902F-0219-C598-36E2A3DCF1BA}"/>
              </a:ext>
            </a:extLst>
          </p:cNvPr>
          <p:cNvSpPr txBox="1"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PLANNING: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Single Vision, Multifocal Mission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CA7DD-98FB-EB8D-860B-217A3F831782}"/>
              </a:ext>
            </a:extLst>
          </p:cNvPr>
          <p:cNvSpPr txBox="1"/>
          <p:nvPr/>
        </p:nvSpPr>
        <p:spPr>
          <a:xfrm>
            <a:off x="7729995" y="2085244"/>
            <a:ext cx="4174836" cy="374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3200" b="1" i="0" dirty="0">
                <a:effectLst/>
              </a:rPr>
              <a:t>Vision:</a:t>
            </a:r>
            <a:r>
              <a:rPr lang="en-US" sz="3200" b="0" i="0" dirty="0">
                <a:effectLst/>
              </a:rPr>
              <a:t> Helping the World SEE! 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 fontAlgn="base">
              <a:lnSpc>
                <a:spcPct val="120000"/>
              </a:lnSpc>
            </a:pPr>
            <a:r>
              <a:rPr lang="en-US" sz="3200" b="1" i="0" dirty="0">
                <a:effectLst/>
              </a:rPr>
              <a:t>Mission:</a:t>
            </a:r>
            <a:r>
              <a:rPr lang="en-US" sz="3200" b="0" i="0" dirty="0">
                <a:effectLst/>
              </a:rPr>
              <a:t> To support, promote and advance the profession of Opticianry and other Ophthalmic professions through education, credentialing, and advocacy to serve the vision care needs of the public.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</p:txBody>
      </p:sp>
      <p:pic>
        <p:nvPicPr>
          <p:cNvPr id="22" name="Picture 19" descr="Human eye seen through transparent digital chart">
            <a:extLst>
              <a:ext uri="{FF2B5EF4-FFF2-40B4-BE49-F238E27FC236}">
                <a16:creationId xmlns:a16="http://schemas.microsoft.com/office/drawing/2014/main" id="{CFE56F6C-0A6D-0D21-EBAC-CF1CDCB4C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18703" b="1"/>
          <a:stretch/>
        </p:blipFill>
        <p:spPr>
          <a:xfrm>
            <a:off x="348237" y="1722543"/>
            <a:ext cx="7033521" cy="49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1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F64C8-902F-0219-C598-36E2A3DCF1BA}"/>
              </a:ext>
            </a:extLst>
          </p:cNvPr>
          <p:cNvSpPr txBox="1"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PLANNING: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Shared Values</a:t>
            </a: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91C4DDF8-D67B-1D0F-8A85-74DC4B2AEE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7108427"/>
              </p:ext>
            </p:extLst>
          </p:nvPr>
        </p:nvGraphicFramePr>
        <p:xfrm>
          <a:off x="364925" y="1365251"/>
          <a:ext cx="11462149" cy="485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88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F64C8-902F-0219-C598-36E2A3DCF1BA}"/>
              </a:ext>
            </a:extLst>
          </p:cNvPr>
          <p:cNvSpPr txBox="1"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PLANNING: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Shared Goals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C3E80-5652-2C64-6C9B-E73A25C1323A}"/>
              </a:ext>
            </a:extLst>
          </p:cNvPr>
          <p:cNvSpPr txBox="1"/>
          <p:nvPr/>
        </p:nvSpPr>
        <p:spPr>
          <a:xfrm>
            <a:off x="1001258" y="5570280"/>
            <a:ext cx="10100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 i="0" dirty="0">
                <a:solidFill>
                  <a:srgbClr val="0070C0"/>
                </a:solidFill>
                <a:effectLst/>
                <a:latin typeface="PT Serif" panose="020A0603040505020204" pitchFamily="18" charset="0"/>
              </a:rPr>
              <a:t>“Open your arms to </a:t>
            </a:r>
            <a:r>
              <a:rPr lang="en-US" sz="2400" b="0" i="0" u="none" strike="noStrike" dirty="0">
                <a:solidFill>
                  <a:srgbClr val="0070C0"/>
                </a:solidFill>
                <a:effectLst/>
                <a:latin typeface="PT Serif" panose="020A0603040505020204" pitchFamily="18" charset="0"/>
              </a:rPr>
              <a:t>change,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PT Serif" panose="020A0603040505020204" pitchFamily="18" charset="0"/>
              </a:rPr>
              <a:t> but don’t let go of your values.” Dalai Lama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2" name="TextBox 2">
            <a:extLst>
              <a:ext uri="{FF2B5EF4-FFF2-40B4-BE49-F238E27FC236}">
                <a16:creationId xmlns:a16="http://schemas.microsoft.com/office/drawing/2014/main" id="{03F32165-F7D1-67D2-0D0A-3E64BA78B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850207"/>
              </p:ext>
            </p:extLst>
          </p:nvPr>
        </p:nvGraphicFramePr>
        <p:xfrm>
          <a:off x="301926" y="987512"/>
          <a:ext cx="11093567" cy="523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31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F64C8-902F-0219-C598-36E2A3DCF1BA}"/>
              </a:ext>
            </a:extLst>
          </p:cNvPr>
          <p:cNvSpPr txBox="1"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PLANNING: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Shared 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FB45B-78D8-F2DE-5225-292A34904CA4}"/>
              </a:ext>
            </a:extLst>
          </p:cNvPr>
          <p:cNvSpPr txBox="1"/>
          <p:nvPr/>
        </p:nvSpPr>
        <p:spPr>
          <a:xfrm>
            <a:off x="337867" y="1575459"/>
            <a:ext cx="1151626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6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i="1" strike="noStrike" baseline="0" dirty="0">
                <a:latin typeface="Calibri-LightItalic"/>
              </a:rPr>
              <a:t>Long-term Sustainability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100" i="0" strike="noStrike" baseline="0" dirty="0"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i="1" strike="noStrike" baseline="0" dirty="0">
                <a:latin typeface="Calibri-LightItalic"/>
              </a:rPr>
              <a:t>Fully Staffed Program Efforts (as opposed to fully volunteer-led initiatives)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100" i="0" strike="noStrike" baseline="0" dirty="0"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i="1" strike="noStrike" baseline="0" dirty="0">
                <a:latin typeface="Calibri-LightItalic"/>
              </a:rPr>
              <a:t>Increase Visibility of Field to Consumers and Industry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100" i="1" dirty="0">
              <a:latin typeface="Calibri-LightItalic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i="1" strike="noStrike" baseline="0" dirty="0">
                <a:latin typeface="Calibri-LightItalic"/>
              </a:rPr>
              <a:t>Increase Revenue Through Membership and Awareness/Marketing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100" i="1" dirty="0">
              <a:latin typeface="Calibri-LightItalic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i="1" strike="noStrike" baseline="0" dirty="0">
                <a:latin typeface="Calibri-LightItalic"/>
              </a:rPr>
              <a:t>Expand Membership Beyond What Individual Organizations Can Do on Their Own</a:t>
            </a:r>
          </a:p>
        </p:txBody>
      </p:sp>
    </p:spTree>
    <p:extLst>
      <p:ext uri="{BB962C8B-B14F-4D97-AF65-F5344CB8AC3E}">
        <p14:creationId xmlns:p14="http://schemas.microsoft.com/office/powerpoint/2010/main" val="216408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F64C8-902F-0219-C598-36E2A3DCF1BA}"/>
              </a:ext>
            </a:extLst>
          </p:cNvPr>
          <p:cNvSpPr txBox="1"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PLANNING: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Strategies to Achieve Goals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89A97-356D-1F4B-5C51-CAF9420F48DF}"/>
              </a:ext>
            </a:extLst>
          </p:cNvPr>
          <p:cNvSpPr txBox="1"/>
          <p:nvPr/>
        </p:nvSpPr>
        <p:spPr>
          <a:xfrm>
            <a:off x="810880" y="6025305"/>
            <a:ext cx="104415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0" i="0" dirty="0">
                <a:solidFill>
                  <a:srgbClr val="0070C0"/>
                </a:solidFill>
                <a:effectLst/>
                <a:latin typeface="PT Serif" panose="020A0603040505020204" pitchFamily="18" charset="0"/>
              </a:rPr>
              <a:t>“If everyone is moving forward together, then success takes care of itself.” </a:t>
            </a:r>
            <a:r>
              <a:rPr lang="en-US" sz="2000" b="1" i="0" dirty="0">
                <a:solidFill>
                  <a:srgbClr val="0070C0"/>
                </a:solidFill>
                <a:effectLst/>
                <a:latin typeface="PT Serif" panose="020A0603040505020204" pitchFamily="18" charset="0"/>
              </a:rPr>
              <a:t>– </a:t>
            </a:r>
            <a:r>
              <a:rPr lang="en-US" sz="2000" b="1" i="0" u="none" strike="noStrike" dirty="0">
                <a:solidFill>
                  <a:srgbClr val="0070C0"/>
                </a:solidFill>
                <a:effectLst/>
                <a:latin typeface="PT Serif" panose="020A0603040505020204" pitchFamily="18" charset="0"/>
              </a:rPr>
              <a:t>Henry Ford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FB45B-78D8-F2DE-5225-292A34904CA4}"/>
              </a:ext>
            </a:extLst>
          </p:cNvPr>
          <p:cNvSpPr txBox="1"/>
          <p:nvPr/>
        </p:nvSpPr>
        <p:spPr>
          <a:xfrm>
            <a:off x="1371597" y="1498444"/>
            <a:ext cx="997213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6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i="1" strike="noStrike" baseline="0" dirty="0">
                <a:latin typeface="Calibri-LightItalic"/>
              </a:rPr>
              <a:t>Rigorous Credentialing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200" i="1" strike="noStrike" baseline="0" dirty="0">
              <a:latin typeface="Calibri-LightItalic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i="1" strike="noStrike" baseline="0" dirty="0">
                <a:latin typeface="Calibri-LightItalic"/>
              </a:rPr>
              <a:t>Quality Professional Education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200" i="1" strike="noStrike" baseline="0" dirty="0">
              <a:latin typeface="Calibri-LightItalic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i="1" strike="noStrike" baseline="0" dirty="0">
                <a:latin typeface="Calibri-LightItalic"/>
              </a:rPr>
              <a:t>Empowered Community of Thriving Professionals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200" i="1" strike="noStrike" baseline="0" dirty="0">
              <a:latin typeface="Calibri-LightItalic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i="1" strike="noStrike" baseline="0" dirty="0">
                <a:latin typeface="Calibri-LightItalic"/>
              </a:rPr>
              <a:t>Valued Profession and Partner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200" i="1" strike="noStrike" baseline="0" dirty="0">
              <a:latin typeface="Calibri-LightItalic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i="1" strike="noStrike" baseline="0" dirty="0">
                <a:latin typeface="Calibri-LightItalic"/>
              </a:rPr>
              <a:t>Public Policy Information and Advocacy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200" i="1" strike="noStrike" baseline="0" dirty="0">
              <a:latin typeface="Calibri-LightItalic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3200" i="1" strike="noStrike" baseline="0" dirty="0">
                <a:latin typeface="Calibri-LightItalic"/>
              </a:rPr>
              <a:t>Vision Philanthropy and Public Service</a:t>
            </a:r>
          </a:p>
        </p:txBody>
      </p:sp>
    </p:spTree>
    <p:extLst>
      <p:ext uri="{BB962C8B-B14F-4D97-AF65-F5344CB8AC3E}">
        <p14:creationId xmlns:p14="http://schemas.microsoft.com/office/powerpoint/2010/main" val="179215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F64C8-902F-0219-C598-36E2A3DCF1BA}"/>
              </a:ext>
            </a:extLst>
          </p:cNvPr>
          <p:cNvSpPr txBox="1"/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PLANNING: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Organizational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EB8F9-EC91-8F90-34D0-8C7C807D7095}"/>
              </a:ext>
            </a:extLst>
          </p:cNvPr>
          <p:cNvSpPr txBox="1"/>
          <p:nvPr/>
        </p:nvSpPr>
        <p:spPr>
          <a:xfrm>
            <a:off x="1854328" y="1661904"/>
            <a:ext cx="8164901" cy="4074661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i="1" dirty="0">
                <a:latin typeface="Calibri-LightItalic"/>
              </a:rPr>
              <a:t>Programs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i="1" dirty="0">
              <a:latin typeface="Calibri-LightItal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-LightItalic"/>
                <a:ea typeface="+mn-ea"/>
                <a:cs typeface="+mn-cs"/>
              </a:rPr>
              <a:t>Government Affairs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-LightItal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-LightItalic"/>
                <a:ea typeface="+mn-ea"/>
                <a:cs typeface="+mn-cs"/>
              </a:rPr>
              <a:t>Operations/Support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-LightItal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-LightItalic"/>
                <a:ea typeface="+mn-ea"/>
                <a:cs typeface="+mn-cs"/>
              </a:rPr>
              <a:t>Marketing, Communication &amp; Events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89A97-356D-1F4B-5C51-CAF9420F48DF}"/>
              </a:ext>
            </a:extLst>
          </p:cNvPr>
          <p:cNvSpPr txBox="1"/>
          <p:nvPr/>
        </p:nvSpPr>
        <p:spPr>
          <a:xfrm>
            <a:off x="1118558" y="6000435"/>
            <a:ext cx="9954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0" i="0" dirty="0">
                <a:solidFill>
                  <a:srgbClr val="0070C0"/>
                </a:solidFill>
                <a:effectLst/>
                <a:latin typeface="PT Serif" panose="020A0603040505020204" pitchFamily="18" charset="0"/>
              </a:rPr>
              <a:t>“Alone we can do so little; together we can do so much.” 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PT Serif" panose="020A0603040505020204" pitchFamily="18" charset="0"/>
              </a:rPr>
              <a:t>– </a:t>
            </a:r>
            <a:r>
              <a:rPr lang="en-US" sz="2400" b="1" i="0" u="none" strike="noStrike" dirty="0">
                <a:solidFill>
                  <a:srgbClr val="0070C0"/>
                </a:solidFill>
                <a:effectLst/>
                <a:latin typeface="PT Serif" panose="020A0603040505020204" pitchFamily="18" charset="0"/>
              </a:rPr>
              <a:t>Helen Keller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8843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454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Calibri-LightItalic</vt:lpstr>
      <vt:lpstr>PT Serif</vt:lpstr>
      <vt:lpstr>Wingdings</vt:lpstr>
      <vt:lpstr>Office Theme</vt:lpstr>
      <vt:lpstr>Helping the World SEE!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McGinnis</dc:creator>
  <cp:lastModifiedBy>Naomi Mundy</cp:lastModifiedBy>
  <cp:revision>42</cp:revision>
  <dcterms:created xsi:type="dcterms:W3CDTF">2024-01-15T16:35:11Z</dcterms:created>
  <dcterms:modified xsi:type="dcterms:W3CDTF">2024-01-16T19:17:51Z</dcterms:modified>
</cp:coreProperties>
</file>